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70" r:id="rId6"/>
    <p:sldId id="266" r:id="rId7"/>
    <p:sldId id="267" r:id="rId8"/>
    <p:sldId id="269" r:id="rId9"/>
    <p:sldId id="262" r:id="rId10"/>
    <p:sldId id="263" r:id="rId1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6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6C4FB-D4A0-4780-9FFB-679309679811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6B111EFB-7A7C-48E3-9666-6A8C928BF3C4}">
      <dgm:prSet phldrT="[Texto]"/>
      <dgm:spPr/>
      <dgm:t>
        <a:bodyPr/>
        <a:lstStyle/>
        <a:p>
          <a:r>
            <a:rPr lang="pt-PT" dirty="0" smtClean="0"/>
            <a:t>Robô</a:t>
          </a:r>
          <a:endParaRPr lang="pt-PT" dirty="0"/>
        </a:p>
      </dgm:t>
    </dgm:pt>
    <dgm:pt modelId="{B78A747F-3C4F-4684-B726-D56EC4BF1A4B}" type="parTrans" cxnId="{F3A546FD-7700-4881-8E64-C4E190429615}">
      <dgm:prSet/>
      <dgm:spPr/>
      <dgm:t>
        <a:bodyPr/>
        <a:lstStyle/>
        <a:p>
          <a:endParaRPr lang="pt-PT"/>
        </a:p>
      </dgm:t>
    </dgm:pt>
    <dgm:pt modelId="{4373E05E-3766-4886-94D0-10F5505BA39E}" type="sibTrans" cxnId="{F3A546FD-7700-4881-8E64-C4E190429615}">
      <dgm:prSet/>
      <dgm:spPr/>
      <dgm:t>
        <a:bodyPr/>
        <a:lstStyle/>
        <a:p>
          <a:endParaRPr lang="pt-PT"/>
        </a:p>
      </dgm:t>
    </dgm:pt>
    <dgm:pt modelId="{C9549BDB-79D0-4E8C-9ACB-1C4CB9355664}">
      <dgm:prSet phldrT="[Texto]" custT="1"/>
      <dgm:spPr/>
      <dgm:t>
        <a:bodyPr/>
        <a:lstStyle/>
        <a:p>
          <a:pPr algn="ctr"/>
          <a:r>
            <a:rPr lang="pt-PT" sz="2000" dirty="0" smtClean="0"/>
            <a:t>Estímulos/Input</a:t>
          </a:r>
          <a:endParaRPr lang="pt-PT" sz="2000" dirty="0"/>
        </a:p>
      </dgm:t>
    </dgm:pt>
    <dgm:pt modelId="{DB6A7B02-B3B9-4A3C-A51A-DFA21136398E}" type="parTrans" cxnId="{C7CE623B-CC97-439B-8D3D-2B820115BA77}">
      <dgm:prSet/>
      <dgm:spPr/>
      <dgm:t>
        <a:bodyPr/>
        <a:lstStyle/>
        <a:p>
          <a:endParaRPr lang="pt-PT"/>
        </a:p>
      </dgm:t>
    </dgm:pt>
    <dgm:pt modelId="{91B9CCE3-6C14-425A-B4E2-5D9338B60433}" type="sibTrans" cxnId="{C7CE623B-CC97-439B-8D3D-2B820115BA77}">
      <dgm:prSet/>
      <dgm:spPr/>
      <dgm:t>
        <a:bodyPr/>
        <a:lstStyle/>
        <a:p>
          <a:endParaRPr lang="pt-PT"/>
        </a:p>
      </dgm:t>
    </dgm:pt>
    <dgm:pt modelId="{74AF3DCE-9AAA-4B10-9765-F51D97F53940}" type="pres">
      <dgm:prSet presAssocID="{1F06C4FB-D4A0-4780-9FFB-679309679811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BCF03080-842B-4324-8388-3C94F15A80B4}" type="pres">
      <dgm:prSet presAssocID="{6B111EFB-7A7C-48E3-9666-6A8C928BF3C4}" presName="composite" presStyleCnt="0"/>
      <dgm:spPr/>
    </dgm:pt>
    <dgm:pt modelId="{5232BE87-6AB7-4694-932F-5E5DB847B64C}" type="pres">
      <dgm:prSet presAssocID="{6B111EFB-7A7C-48E3-9666-6A8C928BF3C4}" presName="ParentAccent1" presStyleLbl="alignNode1" presStyleIdx="0" presStyleCnt="20"/>
      <dgm:spPr/>
    </dgm:pt>
    <dgm:pt modelId="{6DB08DA8-9765-4168-87A5-A35DC2298EAF}" type="pres">
      <dgm:prSet presAssocID="{6B111EFB-7A7C-48E3-9666-6A8C928BF3C4}" presName="ParentAccent2" presStyleLbl="alignNode1" presStyleIdx="1" presStyleCnt="20"/>
      <dgm:spPr/>
    </dgm:pt>
    <dgm:pt modelId="{C4E6C236-B5BA-4B6F-89E6-93408ADFAF65}" type="pres">
      <dgm:prSet presAssocID="{6B111EFB-7A7C-48E3-9666-6A8C928BF3C4}" presName="ParentAccent3" presStyleLbl="alignNode1" presStyleIdx="2" presStyleCnt="20"/>
      <dgm:spPr/>
    </dgm:pt>
    <dgm:pt modelId="{26BBACA1-2407-43DE-B880-E509AEDA337A}" type="pres">
      <dgm:prSet presAssocID="{6B111EFB-7A7C-48E3-9666-6A8C928BF3C4}" presName="ParentAccent4" presStyleLbl="alignNode1" presStyleIdx="3" presStyleCnt="20"/>
      <dgm:spPr/>
    </dgm:pt>
    <dgm:pt modelId="{36D7D6B0-978C-49F6-884C-2EF6AF49E2D2}" type="pres">
      <dgm:prSet presAssocID="{6B111EFB-7A7C-48E3-9666-6A8C928BF3C4}" presName="ParentAccent5" presStyleLbl="alignNode1" presStyleIdx="4" presStyleCnt="20"/>
      <dgm:spPr/>
    </dgm:pt>
    <dgm:pt modelId="{63B9B76D-8C07-4930-8CB6-1A71C4B8FD73}" type="pres">
      <dgm:prSet presAssocID="{6B111EFB-7A7C-48E3-9666-6A8C928BF3C4}" presName="ParentAccent6" presStyleLbl="alignNode1" presStyleIdx="5" presStyleCnt="20"/>
      <dgm:spPr/>
    </dgm:pt>
    <dgm:pt modelId="{7F616076-1B82-4B64-9D62-106A885D4054}" type="pres">
      <dgm:prSet presAssocID="{6B111EFB-7A7C-48E3-9666-6A8C928BF3C4}" presName="ParentAccent7" presStyleLbl="alignNode1" presStyleIdx="6" presStyleCnt="20"/>
      <dgm:spPr/>
    </dgm:pt>
    <dgm:pt modelId="{1D6969F5-C9EA-4B18-AB19-CB6B3E343305}" type="pres">
      <dgm:prSet presAssocID="{6B111EFB-7A7C-48E3-9666-6A8C928BF3C4}" presName="ParentAccent8" presStyleLbl="alignNode1" presStyleIdx="7" presStyleCnt="20"/>
      <dgm:spPr/>
    </dgm:pt>
    <dgm:pt modelId="{EC7989BD-C060-45C9-BF3A-51FCA0845C36}" type="pres">
      <dgm:prSet presAssocID="{6B111EFB-7A7C-48E3-9666-6A8C928BF3C4}" presName="ParentAccent9" presStyleLbl="alignNode1" presStyleIdx="8" presStyleCnt="20"/>
      <dgm:spPr/>
    </dgm:pt>
    <dgm:pt modelId="{B71A5591-753E-4B58-9E73-6EF823F4A4F8}" type="pres">
      <dgm:prSet presAssocID="{6B111EFB-7A7C-48E3-9666-6A8C928BF3C4}" presName="ParentAccent10" presStyleLbl="alignNode1" presStyleIdx="9" presStyleCnt="20"/>
      <dgm:spPr/>
    </dgm:pt>
    <dgm:pt modelId="{CDC3D828-FE89-4050-B440-29A6E01831DC}" type="pres">
      <dgm:prSet presAssocID="{6B111EFB-7A7C-48E3-9666-6A8C928BF3C4}" presName="Parent" presStyleLbl="alignNode1" presStyleIdx="10" presStyleCnt="20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C76FABA-E737-4680-9009-3207CDB2E48C}" type="pres">
      <dgm:prSet presAssocID="{C9549BDB-79D0-4E8C-9ACB-1C4CB9355664}" presName="Child1Accent1" presStyleLbl="alignNode1" presStyleIdx="11" presStyleCnt="20"/>
      <dgm:spPr/>
    </dgm:pt>
    <dgm:pt modelId="{4FE90E94-30C2-4B2A-A978-6BF245F0F692}" type="pres">
      <dgm:prSet presAssocID="{C9549BDB-79D0-4E8C-9ACB-1C4CB9355664}" presName="Child1Accent2" presStyleLbl="alignNode1" presStyleIdx="12" presStyleCnt="20"/>
      <dgm:spPr/>
    </dgm:pt>
    <dgm:pt modelId="{829B001B-EE7B-43F6-8849-02AEC89F5CBE}" type="pres">
      <dgm:prSet presAssocID="{C9549BDB-79D0-4E8C-9ACB-1C4CB9355664}" presName="Child1Accent3" presStyleLbl="alignNode1" presStyleIdx="13" presStyleCnt="20"/>
      <dgm:spPr/>
    </dgm:pt>
    <dgm:pt modelId="{04A9A465-577D-4719-8A9A-A1D21DE2A05C}" type="pres">
      <dgm:prSet presAssocID="{C9549BDB-79D0-4E8C-9ACB-1C4CB9355664}" presName="Child1Accent4" presStyleLbl="alignNode1" presStyleIdx="14" presStyleCnt="20"/>
      <dgm:spPr/>
    </dgm:pt>
    <dgm:pt modelId="{378F6B05-1EAE-464B-8F69-1E11F7D4D143}" type="pres">
      <dgm:prSet presAssocID="{C9549BDB-79D0-4E8C-9ACB-1C4CB9355664}" presName="Child1Accent5" presStyleLbl="alignNode1" presStyleIdx="15" presStyleCnt="20"/>
      <dgm:spPr/>
    </dgm:pt>
    <dgm:pt modelId="{CB2F86EE-F39C-4EFA-95E0-638D3C55D34F}" type="pres">
      <dgm:prSet presAssocID="{C9549BDB-79D0-4E8C-9ACB-1C4CB9355664}" presName="Child1Accent6" presStyleLbl="alignNode1" presStyleIdx="16" presStyleCnt="20"/>
      <dgm:spPr/>
    </dgm:pt>
    <dgm:pt modelId="{D117C413-A97B-428C-B039-9AD1B5B574E3}" type="pres">
      <dgm:prSet presAssocID="{C9549BDB-79D0-4E8C-9ACB-1C4CB9355664}" presName="Child1Accent7" presStyleLbl="alignNode1" presStyleIdx="17" presStyleCnt="20"/>
      <dgm:spPr/>
    </dgm:pt>
    <dgm:pt modelId="{0BECC5B1-0249-4EEC-BAEB-D7ACE439923B}" type="pres">
      <dgm:prSet presAssocID="{C9549BDB-79D0-4E8C-9ACB-1C4CB9355664}" presName="Child1Accent8" presStyleLbl="alignNode1" presStyleIdx="18" presStyleCnt="20"/>
      <dgm:spPr/>
    </dgm:pt>
    <dgm:pt modelId="{43297F89-8490-4324-9018-A22F00CD5298}" type="pres">
      <dgm:prSet presAssocID="{C9549BDB-79D0-4E8C-9ACB-1C4CB9355664}" presName="Child1Accent9" presStyleLbl="alignNode1" presStyleIdx="19" presStyleCnt="20"/>
      <dgm:spPr/>
    </dgm:pt>
    <dgm:pt modelId="{07F7465D-1433-446A-A666-78AE87218A15}" type="pres">
      <dgm:prSet presAssocID="{C9549BDB-79D0-4E8C-9ACB-1C4CB9355664}" presName="Child1" presStyleLbl="revTx" presStyleIdx="0" presStyleCnt="1" custScaleX="153649" custLinFactNeighborX="14761" custLinFactNeighborY="-16569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73EA04D7-DFA3-4685-9D60-8676F6AAF088}" type="presOf" srcId="{6B111EFB-7A7C-48E3-9666-6A8C928BF3C4}" destId="{CDC3D828-FE89-4050-B440-29A6E01831DC}" srcOrd="0" destOrd="0" presId="urn:microsoft.com/office/officeart/2011/layout/ConvergingText"/>
    <dgm:cxn modelId="{4FEDB6A4-FC12-46D5-B7C5-2D71986E0D2E}" type="presOf" srcId="{1F06C4FB-D4A0-4780-9FFB-679309679811}" destId="{74AF3DCE-9AAA-4B10-9765-F51D97F53940}" srcOrd="0" destOrd="0" presId="urn:microsoft.com/office/officeart/2011/layout/ConvergingText"/>
    <dgm:cxn modelId="{F3A546FD-7700-4881-8E64-C4E190429615}" srcId="{1F06C4FB-D4A0-4780-9FFB-679309679811}" destId="{6B111EFB-7A7C-48E3-9666-6A8C928BF3C4}" srcOrd="0" destOrd="0" parTransId="{B78A747F-3C4F-4684-B726-D56EC4BF1A4B}" sibTransId="{4373E05E-3766-4886-94D0-10F5505BA39E}"/>
    <dgm:cxn modelId="{C7CE623B-CC97-439B-8D3D-2B820115BA77}" srcId="{6B111EFB-7A7C-48E3-9666-6A8C928BF3C4}" destId="{C9549BDB-79D0-4E8C-9ACB-1C4CB9355664}" srcOrd="0" destOrd="0" parTransId="{DB6A7B02-B3B9-4A3C-A51A-DFA21136398E}" sibTransId="{91B9CCE3-6C14-425A-B4E2-5D9338B60433}"/>
    <dgm:cxn modelId="{42869015-9B94-4B1B-A44A-FC42D985401F}" type="presOf" srcId="{C9549BDB-79D0-4E8C-9ACB-1C4CB9355664}" destId="{07F7465D-1433-446A-A666-78AE87218A15}" srcOrd="0" destOrd="0" presId="urn:microsoft.com/office/officeart/2011/layout/ConvergingText"/>
    <dgm:cxn modelId="{3ED1D24D-B5AA-4A1F-98A6-AC9EBEE9713B}" type="presParOf" srcId="{74AF3DCE-9AAA-4B10-9765-F51D97F53940}" destId="{BCF03080-842B-4324-8388-3C94F15A80B4}" srcOrd="0" destOrd="0" presId="urn:microsoft.com/office/officeart/2011/layout/ConvergingText"/>
    <dgm:cxn modelId="{B3E7596A-DC2D-42C8-8CAD-18CA8403100F}" type="presParOf" srcId="{BCF03080-842B-4324-8388-3C94F15A80B4}" destId="{5232BE87-6AB7-4694-932F-5E5DB847B64C}" srcOrd="0" destOrd="0" presId="urn:microsoft.com/office/officeart/2011/layout/ConvergingText"/>
    <dgm:cxn modelId="{C691F847-228D-4DE5-BDBA-DF365FD29F80}" type="presParOf" srcId="{BCF03080-842B-4324-8388-3C94F15A80B4}" destId="{6DB08DA8-9765-4168-87A5-A35DC2298EAF}" srcOrd="1" destOrd="0" presId="urn:microsoft.com/office/officeart/2011/layout/ConvergingText"/>
    <dgm:cxn modelId="{5AB65266-1A23-4220-93DB-74A21D4992F6}" type="presParOf" srcId="{BCF03080-842B-4324-8388-3C94F15A80B4}" destId="{C4E6C236-B5BA-4B6F-89E6-93408ADFAF65}" srcOrd="2" destOrd="0" presId="urn:microsoft.com/office/officeart/2011/layout/ConvergingText"/>
    <dgm:cxn modelId="{6C7F645C-DD17-4844-B0A3-09CFCF0F9CD2}" type="presParOf" srcId="{BCF03080-842B-4324-8388-3C94F15A80B4}" destId="{26BBACA1-2407-43DE-B880-E509AEDA337A}" srcOrd="3" destOrd="0" presId="urn:microsoft.com/office/officeart/2011/layout/ConvergingText"/>
    <dgm:cxn modelId="{EC0CE5DE-402E-475B-AB2F-5822F0E27CC3}" type="presParOf" srcId="{BCF03080-842B-4324-8388-3C94F15A80B4}" destId="{36D7D6B0-978C-49F6-884C-2EF6AF49E2D2}" srcOrd="4" destOrd="0" presId="urn:microsoft.com/office/officeart/2011/layout/ConvergingText"/>
    <dgm:cxn modelId="{2766208D-0DB7-4521-90C8-6CB3A2A56BEB}" type="presParOf" srcId="{BCF03080-842B-4324-8388-3C94F15A80B4}" destId="{63B9B76D-8C07-4930-8CB6-1A71C4B8FD73}" srcOrd="5" destOrd="0" presId="urn:microsoft.com/office/officeart/2011/layout/ConvergingText"/>
    <dgm:cxn modelId="{526A7DCE-0B86-4C46-B28D-EE266E6B3380}" type="presParOf" srcId="{BCF03080-842B-4324-8388-3C94F15A80B4}" destId="{7F616076-1B82-4B64-9D62-106A885D4054}" srcOrd="6" destOrd="0" presId="urn:microsoft.com/office/officeart/2011/layout/ConvergingText"/>
    <dgm:cxn modelId="{9FD73C12-C850-429A-9FE5-D21B31503D77}" type="presParOf" srcId="{BCF03080-842B-4324-8388-3C94F15A80B4}" destId="{1D6969F5-C9EA-4B18-AB19-CB6B3E343305}" srcOrd="7" destOrd="0" presId="urn:microsoft.com/office/officeart/2011/layout/ConvergingText"/>
    <dgm:cxn modelId="{00165D1F-2EC9-4218-B159-57C1EB1D36C2}" type="presParOf" srcId="{BCF03080-842B-4324-8388-3C94F15A80B4}" destId="{EC7989BD-C060-45C9-BF3A-51FCA0845C36}" srcOrd="8" destOrd="0" presId="urn:microsoft.com/office/officeart/2011/layout/ConvergingText"/>
    <dgm:cxn modelId="{26767C31-0703-4388-9B20-0EE3CAFCEC21}" type="presParOf" srcId="{BCF03080-842B-4324-8388-3C94F15A80B4}" destId="{B71A5591-753E-4B58-9E73-6EF823F4A4F8}" srcOrd="9" destOrd="0" presId="urn:microsoft.com/office/officeart/2011/layout/ConvergingText"/>
    <dgm:cxn modelId="{D57CA55A-8028-4278-A31E-8DB08C073FF2}" type="presParOf" srcId="{BCF03080-842B-4324-8388-3C94F15A80B4}" destId="{CDC3D828-FE89-4050-B440-29A6E01831DC}" srcOrd="10" destOrd="0" presId="urn:microsoft.com/office/officeart/2011/layout/ConvergingText"/>
    <dgm:cxn modelId="{DF335C10-6C38-4181-93C7-AA4BAE9FA004}" type="presParOf" srcId="{BCF03080-842B-4324-8388-3C94F15A80B4}" destId="{1C76FABA-E737-4680-9009-3207CDB2E48C}" srcOrd="11" destOrd="0" presId="urn:microsoft.com/office/officeart/2011/layout/ConvergingText"/>
    <dgm:cxn modelId="{33A2DA91-BB23-4643-A33D-F086687F6A7D}" type="presParOf" srcId="{BCF03080-842B-4324-8388-3C94F15A80B4}" destId="{4FE90E94-30C2-4B2A-A978-6BF245F0F692}" srcOrd="12" destOrd="0" presId="urn:microsoft.com/office/officeart/2011/layout/ConvergingText"/>
    <dgm:cxn modelId="{13CD1499-02F1-4747-9603-48C717168EF5}" type="presParOf" srcId="{BCF03080-842B-4324-8388-3C94F15A80B4}" destId="{829B001B-EE7B-43F6-8849-02AEC89F5CBE}" srcOrd="13" destOrd="0" presId="urn:microsoft.com/office/officeart/2011/layout/ConvergingText"/>
    <dgm:cxn modelId="{5EF0F092-F605-4533-85C7-CFED13A1A26A}" type="presParOf" srcId="{BCF03080-842B-4324-8388-3C94F15A80B4}" destId="{04A9A465-577D-4719-8A9A-A1D21DE2A05C}" srcOrd="14" destOrd="0" presId="urn:microsoft.com/office/officeart/2011/layout/ConvergingText"/>
    <dgm:cxn modelId="{5A9C08E6-3790-40CC-B60D-26545EA0112C}" type="presParOf" srcId="{BCF03080-842B-4324-8388-3C94F15A80B4}" destId="{378F6B05-1EAE-464B-8F69-1E11F7D4D143}" srcOrd="15" destOrd="0" presId="urn:microsoft.com/office/officeart/2011/layout/ConvergingText"/>
    <dgm:cxn modelId="{246B1B93-982A-49EA-AF54-7A2233884254}" type="presParOf" srcId="{BCF03080-842B-4324-8388-3C94F15A80B4}" destId="{CB2F86EE-F39C-4EFA-95E0-638D3C55D34F}" srcOrd="16" destOrd="0" presId="urn:microsoft.com/office/officeart/2011/layout/ConvergingText"/>
    <dgm:cxn modelId="{AF80CAAC-3611-490C-A793-91038C3ED993}" type="presParOf" srcId="{BCF03080-842B-4324-8388-3C94F15A80B4}" destId="{D117C413-A97B-428C-B039-9AD1B5B574E3}" srcOrd="17" destOrd="0" presId="urn:microsoft.com/office/officeart/2011/layout/ConvergingText"/>
    <dgm:cxn modelId="{5E61F33A-F170-48CA-A141-85A103391CF4}" type="presParOf" srcId="{BCF03080-842B-4324-8388-3C94F15A80B4}" destId="{0BECC5B1-0249-4EEC-BAEB-D7ACE439923B}" srcOrd="18" destOrd="0" presId="urn:microsoft.com/office/officeart/2011/layout/ConvergingText"/>
    <dgm:cxn modelId="{B186A330-F122-4978-9A2A-057DD54C489B}" type="presParOf" srcId="{BCF03080-842B-4324-8388-3C94F15A80B4}" destId="{43297F89-8490-4324-9018-A22F00CD5298}" srcOrd="19" destOrd="0" presId="urn:microsoft.com/office/officeart/2011/layout/ConvergingText"/>
    <dgm:cxn modelId="{A122DCCD-50D8-40E3-A4FF-C35F0B517A09}" type="presParOf" srcId="{BCF03080-842B-4324-8388-3C94F15A80B4}" destId="{07F7465D-1433-446A-A666-78AE87218A15}" srcOrd="20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2BE87-6AB7-4694-932F-5E5DB847B64C}">
      <dsp:nvSpPr>
        <dsp:cNvPr id="0" name=""/>
        <dsp:cNvSpPr/>
      </dsp:nvSpPr>
      <dsp:spPr>
        <a:xfrm>
          <a:off x="5930462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08DA8-9765-4168-87A5-A35DC2298EAF}">
      <dsp:nvSpPr>
        <dsp:cNvPr id="0" name=""/>
        <dsp:cNvSpPr/>
      </dsp:nvSpPr>
      <dsp:spPr>
        <a:xfrm>
          <a:off x="5630479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6C236-B5BA-4B6F-89E6-93408ADFAF65}">
      <dsp:nvSpPr>
        <dsp:cNvPr id="0" name=""/>
        <dsp:cNvSpPr/>
      </dsp:nvSpPr>
      <dsp:spPr>
        <a:xfrm>
          <a:off x="5330496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BACA1-2407-43DE-B880-E509AEDA337A}">
      <dsp:nvSpPr>
        <dsp:cNvPr id="0" name=""/>
        <dsp:cNvSpPr/>
      </dsp:nvSpPr>
      <dsp:spPr>
        <a:xfrm>
          <a:off x="5031084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7D6B0-978C-49F6-884C-2EF6AF49E2D2}">
      <dsp:nvSpPr>
        <dsp:cNvPr id="0" name=""/>
        <dsp:cNvSpPr/>
      </dsp:nvSpPr>
      <dsp:spPr>
        <a:xfrm>
          <a:off x="4731101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9B76D-8C07-4930-8CB6-1A71C4B8FD73}">
      <dsp:nvSpPr>
        <dsp:cNvPr id="0" name=""/>
        <dsp:cNvSpPr/>
      </dsp:nvSpPr>
      <dsp:spPr>
        <a:xfrm>
          <a:off x="4267439" y="1868254"/>
          <a:ext cx="327357" cy="327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16076-1B82-4B64-9D62-106A885D4054}">
      <dsp:nvSpPr>
        <dsp:cNvPr id="0" name=""/>
        <dsp:cNvSpPr/>
      </dsp:nvSpPr>
      <dsp:spPr>
        <a:xfrm>
          <a:off x="5663557" y="1611862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969F5-C9EA-4B18-AB19-CB6B3E343305}">
      <dsp:nvSpPr>
        <dsp:cNvPr id="0" name=""/>
        <dsp:cNvSpPr/>
      </dsp:nvSpPr>
      <dsp:spPr>
        <a:xfrm>
          <a:off x="5663557" y="229087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989BD-C060-45C9-BF3A-51FCA0845C36}">
      <dsp:nvSpPr>
        <dsp:cNvPr id="0" name=""/>
        <dsp:cNvSpPr/>
      </dsp:nvSpPr>
      <dsp:spPr>
        <a:xfrm>
          <a:off x="5809556" y="1759035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A5591-753E-4B58-9E73-6EF823F4A4F8}">
      <dsp:nvSpPr>
        <dsp:cNvPr id="0" name=""/>
        <dsp:cNvSpPr/>
      </dsp:nvSpPr>
      <dsp:spPr>
        <a:xfrm>
          <a:off x="5819251" y="2144533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3D828-FE89-4050-B440-29A6E01831DC}">
      <dsp:nvSpPr>
        <dsp:cNvPr id="0" name=""/>
        <dsp:cNvSpPr/>
      </dsp:nvSpPr>
      <dsp:spPr>
        <a:xfrm>
          <a:off x="2474387" y="1203326"/>
          <a:ext cx="1657319" cy="16573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4000" kern="1200" dirty="0" smtClean="0"/>
            <a:t>Robô</a:t>
          </a:r>
          <a:endParaRPr lang="pt-PT" sz="4000" kern="1200" dirty="0"/>
        </a:p>
      </dsp:txBody>
      <dsp:txXfrm>
        <a:off x="2717096" y="1446039"/>
        <a:ext cx="1171901" cy="1171920"/>
      </dsp:txXfrm>
    </dsp:sp>
    <dsp:sp modelId="{1C76FABA-E737-4680-9009-3207CDB2E48C}">
      <dsp:nvSpPr>
        <dsp:cNvPr id="0" name=""/>
        <dsp:cNvSpPr/>
      </dsp:nvSpPr>
      <dsp:spPr>
        <a:xfrm>
          <a:off x="2010725" y="1868254"/>
          <a:ext cx="327357" cy="327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90E94-30C2-4B2A-A978-6BF245F0F692}">
      <dsp:nvSpPr>
        <dsp:cNvPr id="0" name=""/>
        <dsp:cNvSpPr/>
      </dsp:nvSpPr>
      <dsp:spPr>
        <a:xfrm>
          <a:off x="1686789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B001B-EE7B-43F6-8849-02AEC89F5CBE}">
      <dsp:nvSpPr>
        <dsp:cNvPr id="0" name=""/>
        <dsp:cNvSpPr/>
      </dsp:nvSpPr>
      <dsp:spPr>
        <a:xfrm>
          <a:off x="1363424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9A465-577D-4719-8A9A-A1D21DE2A05C}">
      <dsp:nvSpPr>
        <dsp:cNvPr id="0" name=""/>
        <dsp:cNvSpPr/>
      </dsp:nvSpPr>
      <dsp:spPr>
        <a:xfrm>
          <a:off x="1039488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F6B05-1EAE-464B-8F69-1E11F7D4D143}">
      <dsp:nvSpPr>
        <dsp:cNvPr id="0" name=""/>
        <dsp:cNvSpPr/>
      </dsp:nvSpPr>
      <dsp:spPr>
        <a:xfrm>
          <a:off x="716123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F86EE-F39C-4EFA-95E0-638D3C55D34F}">
      <dsp:nvSpPr>
        <dsp:cNvPr id="0" name=""/>
        <dsp:cNvSpPr/>
      </dsp:nvSpPr>
      <dsp:spPr>
        <a:xfrm>
          <a:off x="392187" y="1950127"/>
          <a:ext cx="163678" cy="163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7465D-1433-446A-A666-78AE87218A15}">
      <dsp:nvSpPr>
        <dsp:cNvPr id="0" name=""/>
        <dsp:cNvSpPr/>
      </dsp:nvSpPr>
      <dsp:spPr>
        <a:xfrm>
          <a:off x="216021" y="1461372"/>
          <a:ext cx="2229242" cy="421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Estímulos/Input</a:t>
          </a:r>
          <a:endParaRPr lang="pt-PT" sz="2000" kern="1200" dirty="0"/>
        </a:p>
      </dsp:txBody>
      <dsp:txXfrm>
        <a:off x="216021" y="1461372"/>
        <a:ext cx="2229242" cy="421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ência de Texto"/>
  <dgm:desc val="Utilizado para mostrar vários passos ou partes que se unem num só. Limitado a uma forma de Nível 1 que contenha texto e um máximo de cinco formas de Nível 2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8961C-2836-453D-9FA8-EFF52D685663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A2FB6-93D9-473A-A25F-ACD856A3A5E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38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2FB6-93D9-473A-A25F-ACD856A3A5E5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795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713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257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060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307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7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517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724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029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118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836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599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9391-F132-4495-8E40-D81935938FC5}" type="datetimeFigureOut">
              <a:rPr lang="pt-PT" smtClean="0"/>
              <a:t>03-09-2015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6506-96A5-4828-8C57-602FF7243E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957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avi"/><Relationship Id="rId7" Type="http://schemas.openxmlformats.org/officeDocument/2006/relationships/image" Target="../media/image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Projeto</a:t>
            </a:r>
            <a:r>
              <a:rPr lang="pt-PT" dirty="0" smtClean="0"/>
              <a:t>: Robô </a:t>
            </a:r>
            <a:r>
              <a:rPr lang="pt-PT" dirty="0" err="1" smtClean="0"/>
              <a:t>sensorizado</a:t>
            </a:r>
            <a:r>
              <a:rPr lang="pt-PT" dirty="0" smtClean="0"/>
              <a:t> com LEGO® Mindstorms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56784" cy="1752600"/>
          </a:xfrm>
        </p:spPr>
        <p:txBody>
          <a:bodyPr>
            <a:normAutofit fontScale="55000" lnSpcReduction="20000"/>
          </a:bodyPr>
          <a:lstStyle/>
          <a:p>
            <a:r>
              <a:rPr lang="pt-PT" dirty="0" smtClean="0"/>
              <a:t>Trabalho realizado:</a:t>
            </a:r>
          </a:p>
          <a:p>
            <a:r>
              <a:rPr lang="pt-PT" dirty="0" smtClean="0"/>
              <a:t>Cristiano Cunha</a:t>
            </a:r>
          </a:p>
          <a:p>
            <a:r>
              <a:rPr lang="pt-PT" dirty="0" smtClean="0"/>
              <a:t>João Brandão</a:t>
            </a:r>
          </a:p>
          <a:p>
            <a:r>
              <a:rPr lang="pt-PT" dirty="0" smtClean="0"/>
              <a:t>João Gomes</a:t>
            </a:r>
          </a:p>
          <a:p>
            <a:r>
              <a:rPr lang="pt-PT" dirty="0" smtClean="0"/>
              <a:t>Patrícia Janeiro</a:t>
            </a:r>
          </a:p>
          <a:p>
            <a:r>
              <a:rPr lang="pt-PT" dirty="0" smtClean="0"/>
              <a:t>Monitor: Manuel Marques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814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Extra: Máquina de Estado</a:t>
            </a:r>
            <a:endParaRPr lang="pt-PT" dirty="0"/>
          </a:p>
        </p:txBody>
      </p:sp>
      <p:sp>
        <p:nvSpPr>
          <p:cNvPr id="7" name="Oval 6"/>
          <p:cNvSpPr/>
          <p:nvPr/>
        </p:nvSpPr>
        <p:spPr>
          <a:xfrm>
            <a:off x="1547664" y="2564904"/>
            <a:ext cx="2304256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Em funcionamento</a:t>
            </a:r>
            <a:endParaRPr lang="pt-PT" dirty="0"/>
          </a:p>
        </p:txBody>
      </p:sp>
      <p:sp>
        <p:nvSpPr>
          <p:cNvPr id="8" name="Oval 7"/>
          <p:cNvSpPr/>
          <p:nvPr/>
        </p:nvSpPr>
        <p:spPr>
          <a:xfrm>
            <a:off x="4788024" y="2564904"/>
            <a:ext cx="2304256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Imobilizado</a:t>
            </a:r>
            <a:endParaRPr lang="pt-PT" dirty="0"/>
          </a:p>
        </p:txBody>
      </p:sp>
      <p:sp>
        <p:nvSpPr>
          <p:cNvPr id="23" name="Seta curvada para baixo 22"/>
          <p:cNvSpPr/>
          <p:nvPr/>
        </p:nvSpPr>
        <p:spPr>
          <a:xfrm rot="10800000">
            <a:off x="2699792" y="5018857"/>
            <a:ext cx="2880320" cy="1008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4" name="Seta curvada para baixo 23"/>
          <p:cNvSpPr/>
          <p:nvPr/>
        </p:nvSpPr>
        <p:spPr>
          <a:xfrm>
            <a:off x="2843808" y="1556792"/>
            <a:ext cx="2880320" cy="1008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131840" y="2339588"/>
            <a:ext cx="231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Proximidade do </a:t>
            </a:r>
            <a:r>
              <a:rPr lang="pt-PT" dirty="0" err="1" smtClean="0"/>
              <a:t>objeto</a:t>
            </a:r>
            <a:endParaRPr lang="pt-PT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919926" y="480956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Ruído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192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Introdução</a:t>
            </a:r>
            <a:endParaRPr lang="pt-PT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69493110"/>
              </p:ext>
            </p:extLst>
          </p:nvPr>
        </p:nvGraphicFramePr>
        <p:xfrm>
          <a:off x="827584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7092280" y="32849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Resposta/Output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585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Problema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13262"/>
            <a:ext cx="5247214" cy="295155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7"/>
            <a:ext cx="307834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Calibração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325341" cy="434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143000"/>
          </a:xfrm>
        </p:spPr>
        <p:txBody>
          <a:bodyPr/>
          <a:lstStyle/>
          <a:p>
            <a:r>
              <a:rPr lang="pt-PT" dirty="0" smtClean="0"/>
              <a:t>2-level </a:t>
            </a:r>
            <a:r>
              <a:rPr lang="pt-PT" dirty="0" err="1" smtClean="0"/>
              <a:t>line</a:t>
            </a:r>
            <a:r>
              <a:rPr lang="pt-PT" dirty="0" smtClean="0"/>
              <a:t> </a:t>
            </a:r>
            <a:r>
              <a:rPr lang="pt-PT" dirty="0" err="1" smtClean="0"/>
              <a:t>follower</a:t>
            </a:r>
            <a:endParaRPr lang="pt-P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2833"/>
            <a:ext cx="6408712" cy="287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5339"/>
            <a:ext cx="43815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VID_20150903_145022930-20150903-17225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5348277" y="1252753"/>
            <a:ext cx="4352101" cy="2448272"/>
          </a:xfrm>
        </p:spPr>
      </p:pic>
    </p:spTree>
    <p:extLst>
      <p:ext uri="{BB962C8B-B14F-4D97-AF65-F5344CB8AC3E}">
        <p14:creationId xmlns:p14="http://schemas.microsoft.com/office/powerpoint/2010/main" val="33498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8064" y="233034"/>
            <a:ext cx="3754760" cy="1143000"/>
          </a:xfrm>
        </p:spPr>
        <p:txBody>
          <a:bodyPr/>
          <a:lstStyle/>
          <a:p>
            <a:r>
              <a:rPr lang="pt-PT" dirty="0" smtClean="0"/>
              <a:t>Proporcional</a:t>
            </a:r>
            <a:endParaRPr lang="pt-PT" dirty="0"/>
          </a:p>
        </p:txBody>
      </p:sp>
      <p:pic>
        <p:nvPicPr>
          <p:cNvPr id="12" name="VID_20150903_142236427-20150903-172150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183" y="4365104"/>
            <a:ext cx="4040188" cy="2273300"/>
          </a:xfrm>
        </p:spPr>
      </p:pic>
      <p:sp>
        <p:nvSpPr>
          <p:cNvPr id="10" name="Marcador de Posição do Texto 9"/>
          <p:cNvSpPr>
            <a:spLocks noGrp="1"/>
          </p:cNvSpPr>
          <p:nvPr>
            <p:ph type="body" sz="quarter" idx="3"/>
          </p:nvPr>
        </p:nvSpPr>
        <p:spPr>
          <a:xfrm>
            <a:off x="4644008" y="371703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pt-PT" dirty="0" err="1" smtClean="0"/>
              <a:t>Kp</a:t>
            </a:r>
            <a:r>
              <a:rPr lang="pt-PT" dirty="0" smtClean="0"/>
              <a:t> alta e velocidade alta</a:t>
            </a:r>
            <a:endParaRPr lang="pt-PT" dirty="0"/>
          </a:p>
        </p:txBody>
      </p:sp>
      <p:pic>
        <p:nvPicPr>
          <p:cNvPr id="13" name="VID_20150903_142458669-20150903-172237.avi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4365104"/>
            <a:ext cx="4041775" cy="2273300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/>
          <a:stretch>
            <a:fillRect/>
          </a:stretch>
        </p:blipFill>
        <p:spPr bwMode="auto">
          <a:xfrm>
            <a:off x="299919" y="-19734"/>
            <a:ext cx="424815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Marcador de Posição do Texto 7"/>
          <p:cNvSpPr>
            <a:spLocks noGrp="1"/>
          </p:cNvSpPr>
          <p:nvPr>
            <p:ph type="body" idx="1"/>
          </p:nvPr>
        </p:nvSpPr>
        <p:spPr>
          <a:xfrm>
            <a:off x="467544" y="3789040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PT" dirty="0" err="1" smtClean="0"/>
              <a:t>Kp</a:t>
            </a:r>
            <a:r>
              <a:rPr lang="pt-PT" dirty="0" smtClean="0"/>
              <a:t> baixo e velocidade em alteração</a:t>
            </a:r>
            <a:endParaRPr lang="pt-PT" dirty="0"/>
          </a:p>
        </p:txBody>
      </p:sp>
      <p:sp>
        <p:nvSpPr>
          <p:cNvPr id="5" name="Rectângulo 4"/>
          <p:cNvSpPr/>
          <p:nvPr/>
        </p:nvSpPr>
        <p:spPr>
          <a:xfrm>
            <a:off x="299919" y="3212976"/>
            <a:ext cx="2903929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Conexão recta unidireccional 3"/>
          <p:cNvCxnSpPr/>
          <p:nvPr/>
        </p:nvCxnSpPr>
        <p:spPr>
          <a:xfrm>
            <a:off x="395536" y="3216851"/>
            <a:ext cx="28083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1286410" y="2631363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VM</a:t>
            </a:r>
            <a:endParaRPr lang="pt-PT" dirty="0"/>
          </a:p>
        </p:txBody>
      </p:sp>
      <p:cxnSp>
        <p:nvCxnSpPr>
          <p:cNvPr id="11" name="Conexão recta unidireccional 10"/>
          <p:cNvCxnSpPr/>
          <p:nvPr/>
        </p:nvCxnSpPr>
        <p:spPr>
          <a:xfrm>
            <a:off x="1751883" y="2420888"/>
            <a:ext cx="0" cy="7920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4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932040" y="116632"/>
            <a:ext cx="3961532" cy="1143000"/>
          </a:xfrm>
        </p:spPr>
        <p:txBody>
          <a:bodyPr/>
          <a:lstStyle/>
          <a:p>
            <a:r>
              <a:rPr lang="pt-PT" dirty="0" smtClean="0"/>
              <a:t>Derivador</a:t>
            </a:r>
            <a:endParaRPr lang="pt-PT" dirty="0"/>
          </a:p>
        </p:txBody>
      </p:sp>
      <p:pic>
        <p:nvPicPr>
          <p:cNvPr id="9" name="VID_20150903_170509555-20150903-17194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933056"/>
            <a:ext cx="8045450" cy="2193107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7326312" cy="340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4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Integrador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" y="1412776"/>
            <a:ext cx="8083550" cy="30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1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Otimização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54176" cy="3168352"/>
          </a:xfrm>
        </p:spPr>
      </p:pic>
    </p:spTree>
    <p:extLst>
      <p:ext uri="{BB962C8B-B14F-4D97-AF65-F5344CB8AC3E}">
        <p14:creationId xmlns:p14="http://schemas.microsoft.com/office/powerpoint/2010/main" val="13012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61</Words>
  <Application>Microsoft Office PowerPoint</Application>
  <PresentationFormat>Apresentação no Ecrã (4:3)</PresentationFormat>
  <Paragraphs>27</Paragraphs>
  <Slides>10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1" baseType="lpstr">
      <vt:lpstr>Tema do Office</vt:lpstr>
      <vt:lpstr>Projeto: Robô sensorizado com LEGO® Mindstorms</vt:lpstr>
      <vt:lpstr>Introdução</vt:lpstr>
      <vt:lpstr>Problema</vt:lpstr>
      <vt:lpstr>Calibração</vt:lpstr>
      <vt:lpstr>2-level line follower</vt:lpstr>
      <vt:lpstr>Proporcional</vt:lpstr>
      <vt:lpstr>Derivador</vt:lpstr>
      <vt:lpstr>Integrador</vt:lpstr>
      <vt:lpstr>Otimização</vt:lpstr>
      <vt:lpstr>Extra: Máquina de Estado</vt:lpstr>
    </vt:vector>
  </TitlesOfParts>
  <Company>Faculdade de Ciencias da Universidade do Porto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Projeto: Robô sensorizado com LEGO® Mindstorms</dc:title>
  <dc:creator>labfis</dc:creator>
  <cp:lastModifiedBy>labfis</cp:lastModifiedBy>
  <cp:revision>20</cp:revision>
  <dcterms:created xsi:type="dcterms:W3CDTF">2015-09-03T13:11:59Z</dcterms:created>
  <dcterms:modified xsi:type="dcterms:W3CDTF">2015-09-03T17:54:40Z</dcterms:modified>
</cp:coreProperties>
</file>