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60" r:id="rId4"/>
    <p:sldId id="269" r:id="rId5"/>
    <p:sldId id="258" r:id="rId6"/>
    <p:sldId id="259" r:id="rId7"/>
    <p:sldId id="268" r:id="rId8"/>
    <p:sldId id="261" r:id="rId9"/>
    <p:sldId id="272" r:id="rId10"/>
    <p:sldId id="264" r:id="rId11"/>
    <p:sldId id="265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33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16.63.230\convidado163\Ambiente%20de%20trabalho\Livro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16.63.230\convidado163\Ambiente%20de%20trabalho\Livro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>
        <c:manualLayout>
          <c:layoutTarget val="inner"/>
          <c:xMode val="edge"/>
          <c:yMode val="edge"/>
          <c:x val="0.11689107611548558"/>
          <c:y val="0.18554389034703997"/>
          <c:w val="0.57595056867891514"/>
          <c:h val="0.65482283464566948"/>
        </c:manualLayout>
      </c:layout>
      <c:scatterChart>
        <c:scatterStyle val="lineMarker"/>
        <c:ser>
          <c:idx val="0"/>
          <c:order val="0"/>
          <c:tx>
            <c:strRef>
              <c:f>[Livro1.xlsx]Folha1!$H$1</c:f>
              <c:strCache>
                <c:ptCount val="1"/>
                <c:pt idx="0">
                  <c:v>Arrefecimento</c:v>
                </c:pt>
              </c:strCache>
            </c:strRef>
          </c:tx>
          <c:spPr>
            <a:ln w="28575">
              <a:noFill/>
            </a:ln>
          </c:spPr>
          <c:xVal>
            <c:numRef>
              <c:f>[Livro1.xlsx]Folha1!$H$5:$H$159</c:f>
              <c:numCache>
                <c:formatCode>0.000</c:formatCode>
                <c:ptCount val="155"/>
                <c:pt idx="0">
                  <c:v>291.33604033992088</c:v>
                </c:pt>
                <c:pt idx="1">
                  <c:v>289.80940998944237</c:v>
                </c:pt>
                <c:pt idx="2">
                  <c:v>286.35005650512704</c:v>
                </c:pt>
                <c:pt idx="3">
                  <c:v>282.48911062730639</c:v>
                </c:pt>
                <c:pt idx="4">
                  <c:v>278.46611078522994</c:v>
                </c:pt>
                <c:pt idx="5">
                  <c:v>274.27653449428954</c:v>
                </c:pt>
                <c:pt idx="6">
                  <c:v>269.99510134534341</c:v>
                </c:pt>
                <c:pt idx="7">
                  <c:v>265.95895296124286</c:v>
                </c:pt>
                <c:pt idx="8">
                  <c:v>261.70344228968213</c:v>
                </c:pt>
                <c:pt idx="9">
                  <c:v>257.85294813635778</c:v>
                </c:pt>
                <c:pt idx="10">
                  <c:v>253.73494684418341</c:v>
                </c:pt>
                <c:pt idx="11">
                  <c:v>250.08928523957042</c:v>
                </c:pt>
                <c:pt idx="12">
                  <c:v>246.34372819151372</c:v>
                </c:pt>
                <c:pt idx="13">
                  <c:v>242.97746204143809</c:v>
                </c:pt>
                <c:pt idx="14">
                  <c:v>239.16681931670541</c:v>
                </c:pt>
                <c:pt idx="15">
                  <c:v>235.70957205547785</c:v>
                </c:pt>
                <c:pt idx="16">
                  <c:v>232.94046403561794</c:v>
                </c:pt>
                <c:pt idx="17">
                  <c:v>229.76006047863106</c:v>
                </c:pt>
                <c:pt idx="18">
                  <c:v>226.57791835396412</c:v>
                </c:pt>
                <c:pt idx="19">
                  <c:v>223.27324782583685</c:v>
                </c:pt>
                <c:pt idx="20">
                  <c:v>220.65880217504997</c:v>
                </c:pt>
                <c:pt idx="21">
                  <c:v>217.6722627109217</c:v>
                </c:pt>
                <c:pt idx="22">
                  <c:v>214.95485947388985</c:v>
                </c:pt>
                <c:pt idx="23">
                  <c:v>211.89144391941704</c:v>
                </c:pt>
                <c:pt idx="24">
                  <c:v>209.59041267137263</c:v>
                </c:pt>
                <c:pt idx="25">
                  <c:v>206.72053527707658</c:v>
                </c:pt>
                <c:pt idx="26">
                  <c:v>203.63111689955716</c:v>
                </c:pt>
                <c:pt idx="27">
                  <c:v>202.02400502224577</c:v>
                </c:pt>
                <c:pt idx="28">
                  <c:v>199.53151033079234</c:v>
                </c:pt>
                <c:pt idx="29">
                  <c:v>196.43788658326426</c:v>
                </c:pt>
                <c:pt idx="30">
                  <c:v>194.89493942149417</c:v>
                </c:pt>
                <c:pt idx="31">
                  <c:v>192.52623368870002</c:v>
                </c:pt>
                <c:pt idx="32">
                  <c:v>190.33882245163161</c:v>
                </c:pt>
                <c:pt idx="33">
                  <c:v>188.14337710204919</c:v>
                </c:pt>
                <c:pt idx="34">
                  <c:v>186.09141705375669</c:v>
                </c:pt>
                <c:pt idx="35">
                  <c:v>183.9741946631712</c:v>
                </c:pt>
                <c:pt idx="36">
                  <c:v>181.65062563221255</c:v>
                </c:pt>
                <c:pt idx="37">
                  <c:v>179.99798931400326</c:v>
                </c:pt>
                <c:pt idx="38">
                  <c:v>178.05447919105305</c:v>
                </c:pt>
                <c:pt idx="39">
                  <c:v>176.14969664112445</c:v>
                </c:pt>
                <c:pt idx="40">
                  <c:v>174.21933186575578</c:v>
                </c:pt>
                <c:pt idx="41">
                  <c:v>172.55970655272256</c:v>
                </c:pt>
                <c:pt idx="42">
                  <c:v>170.65218202347657</c:v>
                </c:pt>
                <c:pt idx="43">
                  <c:v>168.69210657808728</c:v>
                </c:pt>
                <c:pt idx="44">
                  <c:v>167.19182165515411</c:v>
                </c:pt>
                <c:pt idx="45">
                  <c:v>165.51787841993047</c:v>
                </c:pt>
                <c:pt idx="46">
                  <c:v>166.30545099169086</c:v>
                </c:pt>
                <c:pt idx="47">
                  <c:v>162.15436071547006</c:v>
                </c:pt>
                <c:pt idx="48">
                  <c:v>160.69805662450426</c:v>
                </c:pt>
                <c:pt idx="49">
                  <c:v>159.16921003081001</c:v>
                </c:pt>
                <c:pt idx="50">
                  <c:v>157.57290453423846</c:v>
                </c:pt>
                <c:pt idx="51">
                  <c:v>156.67111052030836</c:v>
                </c:pt>
                <c:pt idx="52">
                  <c:v>154.59710202743858</c:v>
                </c:pt>
                <c:pt idx="53">
                  <c:v>153.25154164796081</c:v>
                </c:pt>
                <c:pt idx="54">
                  <c:v>151.85317188291222</c:v>
                </c:pt>
                <c:pt idx="55">
                  <c:v>150.48270752607345</c:v>
                </c:pt>
                <c:pt idx="56">
                  <c:v>149.03029340666197</c:v>
                </c:pt>
                <c:pt idx="57">
                  <c:v>147.62535783866167</c:v>
                </c:pt>
                <c:pt idx="58">
                  <c:v>146.53094849127635</c:v>
                </c:pt>
                <c:pt idx="59">
                  <c:v>145.2911031850546</c:v>
                </c:pt>
                <c:pt idx="60">
                  <c:v>144.03752728138156</c:v>
                </c:pt>
                <c:pt idx="61">
                  <c:v>142.79457578437632</c:v>
                </c:pt>
                <c:pt idx="62">
                  <c:v>141.56466625447379</c:v>
                </c:pt>
                <c:pt idx="63">
                  <c:v>140.44004922974602</c:v>
                </c:pt>
                <c:pt idx="64">
                  <c:v>139.17301860614248</c:v>
                </c:pt>
                <c:pt idx="65">
                  <c:v>138.10576795355388</c:v>
                </c:pt>
                <c:pt idx="66">
                  <c:v>136.99801027252755</c:v>
                </c:pt>
                <c:pt idx="67">
                  <c:v>135.92490216446743</c:v>
                </c:pt>
                <c:pt idx="68">
                  <c:v>134.78474552149012</c:v>
                </c:pt>
                <c:pt idx="69">
                  <c:v>133.79532903518026</c:v>
                </c:pt>
                <c:pt idx="70">
                  <c:v>132.7775253765036</c:v>
                </c:pt>
                <c:pt idx="71">
                  <c:v>131.77003952048398</c:v>
                </c:pt>
                <c:pt idx="72">
                  <c:v>130.79216794004876</c:v>
                </c:pt>
                <c:pt idx="73">
                  <c:v>129.81973854717168</c:v>
                </c:pt>
                <c:pt idx="74">
                  <c:v>128.85033641561944</c:v>
                </c:pt>
                <c:pt idx="75">
                  <c:v>127.91046263800001</c:v>
                </c:pt>
                <c:pt idx="76">
                  <c:v>126.98802926511485</c:v>
                </c:pt>
                <c:pt idx="77">
                  <c:v>126.02526102568173</c:v>
                </c:pt>
                <c:pt idx="78">
                  <c:v>125.18335280132131</c:v>
                </c:pt>
                <c:pt idx="79">
                  <c:v>124.27703807588122</c:v>
                </c:pt>
                <c:pt idx="80">
                  <c:v>123.55143201761013</c:v>
                </c:pt>
                <c:pt idx="81">
                  <c:v>122.63893622993864</c:v>
                </c:pt>
                <c:pt idx="82">
                  <c:v>121.72462332025508</c:v>
                </c:pt>
                <c:pt idx="83">
                  <c:v>120.96914025657344</c:v>
                </c:pt>
                <c:pt idx="84">
                  <c:v>120.09424655531099</c:v>
                </c:pt>
                <c:pt idx="85">
                  <c:v>119.41388653149555</c:v>
                </c:pt>
                <c:pt idx="86">
                  <c:v>118.64529020236715</c:v>
                </c:pt>
                <c:pt idx="87">
                  <c:v>118.28149391703975</c:v>
                </c:pt>
                <c:pt idx="88">
                  <c:v>117.83884588209762</c:v>
                </c:pt>
                <c:pt idx="89">
                  <c:v>117.97521404879835</c:v>
                </c:pt>
                <c:pt idx="90">
                  <c:v>117.10221555351633</c:v>
                </c:pt>
                <c:pt idx="91">
                  <c:v>116.75795421576731</c:v>
                </c:pt>
                <c:pt idx="92">
                  <c:v>116.36359606630029</c:v>
                </c:pt>
                <c:pt idx="93">
                  <c:v>116.02907984911936</c:v>
                </c:pt>
                <c:pt idx="94">
                  <c:v>115.09765436088853</c:v>
                </c:pt>
                <c:pt idx="95">
                  <c:v>115.41760920102168</c:v>
                </c:pt>
                <c:pt idx="96">
                  <c:v>114.95441598328425</c:v>
                </c:pt>
                <c:pt idx="97">
                  <c:v>114.64650591666647</c:v>
                </c:pt>
                <c:pt idx="98">
                  <c:v>114.29094716147587</c:v>
                </c:pt>
                <c:pt idx="99">
                  <c:v>113.93786975071295</c:v>
                </c:pt>
                <c:pt idx="100">
                  <c:v>113.56819459518513</c:v>
                </c:pt>
                <c:pt idx="101">
                  <c:v>113.2701456024072</c:v>
                </c:pt>
                <c:pt idx="102">
                  <c:v>112.93641166181041</c:v>
                </c:pt>
                <c:pt idx="103">
                  <c:v>112.61467799694941</c:v>
                </c:pt>
                <c:pt idx="104">
                  <c:v>112.40499834293385</c:v>
                </c:pt>
                <c:pt idx="105">
                  <c:v>112.20726349269187</c:v>
                </c:pt>
                <c:pt idx="106">
                  <c:v>111.94525199659726</c:v>
                </c:pt>
                <c:pt idx="107">
                  <c:v>111.74520643486406</c:v>
                </c:pt>
                <c:pt idx="108">
                  <c:v>111.51900201263527</c:v>
                </c:pt>
                <c:pt idx="109">
                  <c:v>111.29045709090542</c:v>
                </c:pt>
                <c:pt idx="110">
                  <c:v>111.13097600482834</c:v>
                </c:pt>
                <c:pt idx="111">
                  <c:v>110.9262981744496</c:v>
                </c:pt>
                <c:pt idx="112">
                  <c:v>110.7216532635144</c:v>
                </c:pt>
                <c:pt idx="113">
                  <c:v>110.52893646867942</c:v>
                </c:pt>
                <c:pt idx="114">
                  <c:v>110.3362489766331</c:v>
                </c:pt>
                <c:pt idx="115">
                  <c:v>110.10316014246477</c:v>
                </c:pt>
                <c:pt idx="116">
                  <c:v>109.92718281065889</c:v>
                </c:pt>
                <c:pt idx="117">
                  <c:v>109.7393422511454</c:v>
                </c:pt>
                <c:pt idx="118">
                  <c:v>109.47783885761373</c:v>
                </c:pt>
                <c:pt idx="119">
                  <c:v>109.30670252089003</c:v>
                </c:pt>
                <c:pt idx="120">
                  <c:v>109.20926033788061</c:v>
                </c:pt>
                <c:pt idx="121">
                  <c:v>108.92648337029118</c:v>
                </c:pt>
                <c:pt idx="122">
                  <c:v>108.61526523462742</c:v>
                </c:pt>
                <c:pt idx="123">
                  <c:v>108.50362580128099</c:v>
                </c:pt>
                <c:pt idx="124">
                  <c:v>108.3397478029577</c:v>
                </c:pt>
                <c:pt idx="125">
                  <c:v>108.15689504092828</c:v>
                </c:pt>
                <c:pt idx="126">
                  <c:v>107.8957237035042</c:v>
                </c:pt>
                <c:pt idx="127">
                  <c:v>107.76753254224843</c:v>
                </c:pt>
                <c:pt idx="128">
                  <c:v>107.57527081215963</c:v>
                </c:pt>
                <c:pt idx="129">
                  <c:v>107.4067698176321</c:v>
                </c:pt>
                <c:pt idx="130">
                  <c:v>107.19321025255184</c:v>
                </c:pt>
                <c:pt idx="131">
                  <c:v>107.0129000565211</c:v>
                </c:pt>
                <c:pt idx="132">
                  <c:v>106.83973240506575</c:v>
                </c:pt>
                <c:pt idx="133">
                  <c:v>106.62864344151096</c:v>
                </c:pt>
                <c:pt idx="134">
                  <c:v>106.4579016107219</c:v>
                </c:pt>
                <c:pt idx="135">
                  <c:v>106.30378027593456</c:v>
                </c:pt>
                <c:pt idx="136">
                  <c:v>106.11411934802248</c:v>
                </c:pt>
                <c:pt idx="137">
                  <c:v>105.93633919534136</c:v>
                </c:pt>
                <c:pt idx="138">
                  <c:v>105.72777714626761</c:v>
                </c:pt>
                <c:pt idx="139">
                  <c:v>105.58085734562741</c:v>
                </c:pt>
                <c:pt idx="140">
                  <c:v>105.40552491150484</c:v>
                </c:pt>
                <c:pt idx="141">
                  <c:v>105.22784920429177</c:v>
                </c:pt>
                <c:pt idx="142">
                  <c:v>105.04072590101413</c:v>
                </c:pt>
                <c:pt idx="143">
                  <c:v>104.88441744651989</c:v>
                </c:pt>
                <c:pt idx="144">
                  <c:v>104.7091868052327</c:v>
                </c:pt>
                <c:pt idx="145">
                  <c:v>104.54345176052158</c:v>
                </c:pt>
                <c:pt idx="146">
                  <c:v>104.38957556842065</c:v>
                </c:pt>
                <c:pt idx="147">
                  <c:v>104.19785001081038</c:v>
                </c:pt>
                <c:pt idx="148">
                  <c:v>104.05585103125591</c:v>
                </c:pt>
                <c:pt idx="149">
                  <c:v>103.87837622093006</c:v>
                </c:pt>
                <c:pt idx="150">
                  <c:v>103.71748872522191</c:v>
                </c:pt>
                <c:pt idx="151">
                  <c:v>103.54479564744936</c:v>
                </c:pt>
                <c:pt idx="152">
                  <c:v>103.38158844587772</c:v>
                </c:pt>
                <c:pt idx="153">
                  <c:v>103.14746110942446</c:v>
                </c:pt>
                <c:pt idx="154">
                  <c:v>103.05287743534124</c:v>
                </c:pt>
              </c:numCache>
            </c:numRef>
          </c:xVal>
          <c:yVal>
            <c:numRef>
              <c:f>[Livro1.xlsx]Folha1!$J$5:$J$159</c:f>
              <c:numCache>
                <c:formatCode>0.00</c:formatCode>
                <c:ptCount val="155"/>
                <c:pt idx="0">
                  <c:v>18.541226215644823</c:v>
                </c:pt>
                <c:pt idx="1">
                  <c:v>18.248945147679326</c:v>
                </c:pt>
                <c:pt idx="2">
                  <c:v>18.234042553191486</c:v>
                </c:pt>
                <c:pt idx="3">
                  <c:v>18.081023454157783</c:v>
                </c:pt>
                <c:pt idx="4">
                  <c:v>17.796610169491526</c:v>
                </c:pt>
                <c:pt idx="5">
                  <c:v>17.627118644067796</c:v>
                </c:pt>
                <c:pt idx="6">
                  <c:v>17.510638297872337</c:v>
                </c:pt>
                <c:pt idx="7">
                  <c:v>17.319148936170212</c:v>
                </c:pt>
                <c:pt idx="8">
                  <c:v>17.164179104477611</c:v>
                </c:pt>
                <c:pt idx="9">
                  <c:v>16.993603411513856</c:v>
                </c:pt>
                <c:pt idx="10">
                  <c:v>16.844349680170573</c:v>
                </c:pt>
                <c:pt idx="11">
                  <c:v>16.617021276595747</c:v>
                </c:pt>
                <c:pt idx="12">
                  <c:v>16.489361702127656</c:v>
                </c:pt>
                <c:pt idx="13">
                  <c:v>16.297872340425528</c:v>
                </c:pt>
                <c:pt idx="14">
                  <c:v>16.127659574468087</c:v>
                </c:pt>
                <c:pt idx="15">
                  <c:v>16</c:v>
                </c:pt>
                <c:pt idx="16">
                  <c:v>15.851063829787236</c:v>
                </c:pt>
                <c:pt idx="17">
                  <c:v>15.680851063829788</c:v>
                </c:pt>
                <c:pt idx="18">
                  <c:v>15.510638297872342</c:v>
                </c:pt>
                <c:pt idx="19">
                  <c:v>15.404255319148938</c:v>
                </c:pt>
                <c:pt idx="20">
                  <c:v>15.255319148936168</c:v>
                </c:pt>
                <c:pt idx="21">
                  <c:v>15.127659574468085</c:v>
                </c:pt>
                <c:pt idx="22">
                  <c:v>14.978723404255318</c:v>
                </c:pt>
                <c:pt idx="23">
                  <c:v>14.851063829787236</c:v>
                </c:pt>
                <c:pt idx="24">
                  <c:v>14.702127659574467</c:v>
                </c:pt>
                <c:pt idx="25">
                  <c:v>14.574468085106384</c:v>
                </c:pt>
                <c:pt idx="26">
                  <c:v>14.468085106382979</c:v>
                </c:pt>
                <c:pt idx="27">
                  <c:v>14.319148936170215</c:v>
                </c:pt>
                <c:pt idx="28">
                  <c:v>14.191489361702128</c:v>
                </c:pt>
                <c:pt idx="29">
                  <c:v>14.063829787234043</c:v>
                </c:pt>
                <c:pt idx="30">
                  <c:v>13.93617021276596</c:v>
                </c:pt>
                <c:pt idx="31">
                  <c:v>13.808510638297873</c:v>
                </c:pt>
                <c:pt idx="32">
                  <c:v>13.702127659574467</c:v>
                </c:pt>
                <c:pt idx="33">
                  <c:v>13.595744680851064</c:v>
                </c:pt>
                <c:pt idx="34">
                  <c:v>13.48936170212766</c:v>
                </c:pt>
                <c:pt idx="35">
                  <c:v>13.382978723404255</c:v>
                </c:pt>
                <c:pt idx="36">
                  <c:v>13.276595744680851</c:v>
                </c:pt>
                <c:pt idx="37">
                  <c:v>13.148936170212764</c:v>
                </c:pt>
                <c:pt idx="38">
                  <c:v>13.042553191489363</c:v>
                </c:pt>
                <c:pt idx="39">
                  <c:v>12.93617021276596</c:v>
                </c:pt>
                <c:pt idx="40">
                  <c:v>12.829787234042556</c:v>
                </c:pt>
                <c:pt idx="41">
                  <c:v>12.723404255319151</c:v>
                </c:pt>
                <c:pt idx="42">
                  <c:v>12.617021276595743</c:v>
                </c:pt>
                <c:pt idx="43">
                  <c:v>12.51063829787234</c:v>
                </c:pt>
                <c:pt idx="44">
                  <c:v>12.425531914893618</c:v>
                </c:pt>
                <c:pt idx="45">
                  <c:v>12.319148936170214</c:v>
                </c:pt>
                <c:pt idx="46">
                  <c:v>12.234042553191488</c:v>
                </c:pt>
                <c:pt idx="47">
                  <c:v>12.148936170212764</c:v>
                </c:pt>
                <c:pt idx="48">
                  <c:v>12.063829787234042</c:v>
                </c:pt>
                <c:pt idx="49">
                  <c:v>11.957446808510642</c:v>
                </c:pt>
                <c:pt idx="50">
                  <c:v>11.872340425531917</c:v>
                </c:pt>
                <c:pt idx="51">
                  <c:v>11.787234042553193</c:v>
                </c:pt>
                <c:pt idx="52">
                  <c:v>11.702127659574469</c:v>
                </c:pt>
                <c:pt idx="53">
                  <c:v>11.595744680851064</c:v>
                </c:pt>
                <c:pt idx="54">
                  <c:v>11.510638297872344</c:v>
                </c:pt>
                <c:pt idx="55">
                  <c:v>11.404255319148941</c:v>
                </c:pt>
                <c:pt idx="56">
                  <c:v>11.297872340425529</c:v>
                </c:pt>
                <c:pt idx="57">
                  <c:v>11.170212765957448</c:v>
                </c:pt>
                <c:pt idx="58">
                  <c:v>11.085106382978724</c:v>
                </c:pt>
                <c:pt idx="59">
                  <c:v>11.000000000000002</c:v>
                </c:pt>
                <c:pt idx="60">
                  <c:v>10.893617021276595</c:v>
                </c:pt>
                <c:pt idx="61">
                  <c:v>10.808510638297873</c:v>
                </c:pt>
                <c:pt idx="62">
                  <c:v>10.74468085106383</c:v>
                </c:pt>
                <c:pt idx="63">
                  <c:v>10.659574468085109</c:v>
                </c:pt>
                <c:pt idx="64">
                  <c:v>10.553191489361701</c:v>
                </c:pt>
                <c:pt idx="65">
                  <c:v>10.48936170212766</c:v>
                </c:pt>
                <c:pt idx="66">
                  <c:v>10.425531914893622</c:v>
                </c:pt>
                <c:pt idx="67">
                  <c:v>10.340425531914892</c:v>
                </c:pt>
                <c:pt idx="68">
                  <c:v>10.255319148936168</c:v>
                </c:pt>
                <c:pt idx="69">
                  <c:v>10.170212765957444</c:v>
                </c:pt>
                <c:pt idx="70">
                  <c:v>10.085106382978724</c:v>
                </c:pt>
                <c:pt idx="71">
                  <c:v>10.021276595744682</c:v>
                </c:pt>
                <c:pt idx="72">
                  <c:v>9.9361702127659601</c:v>
                </c:pt>
                <c:pt idx="73">
                  <c:v>9.8510638297872362</c:v>
                </c:pt>
                <c:pt idx="74">
                  <c:v>9.7659574468085104</c:v>
                </c:pt>
                <c:pt idx="75">
                  <c:v>9.702127659574467</c:v>
                </c:pt>
                <c:pt idx="76">
                  <c:v>9.617021276595743</c:v>
                </c:pt>
                <c:pt idx="77">
                  <c:v>9.5106382978723438</c:v>
                </c:pt>
                <c:pt idx="78">
                  <c:v>9.4255319148936181</c:v>
                </c:pt>
                <c:pt idx="79">
                  <c:v>9.3404255319148941</c:v>
                </c:pt>
                <c:pt idx="80">
                  <c:v>9.2765957446808489</c:v>
                </c:pt>
                <c:pt idx="81">
                  <c:v>9.1702127659574479</c:v>
                </c:pt>
                <c:pt idx="82">
                  <c:v>9.0638297872340416</c:v>
                </c:pt>
                <c:pt idx="83">
                  <c:v>8.9574468085106407</c:v>
                </c:pt>
                <c:pt idx="84">
                  <c:v>8.8723404255319167</c:v>
                </c:pt>
                <c:pt idx="85">
                  <c:v>8.787234042553191</c:v>
                </c:pt>
                <c:pt idx="86">
                  <c:v>8.7446808510638299</c:v>
                </c:pt>
                <c:pt idx="87">
                  <c:v>8.702127659574467</c:v>
                </c:pt>
                <c:pt idx="88">
                  <c:v>8.6382978723404253</c:v>
                </c:pt>
                <c:pt idx="89">
                  <c:v>8.5744680851063837</c:v>
                </c:pt>
                <c:pt idx="90">
                  <c:v>8.4893617021276615</c:v>
                </c:pt>
                <c:pt idx="91">
                  <c:v>8.4255319148936216</c:v>
                </c:pt>
                <c:pt idx="92">
                  <c:v>8.3617021276595729</c:v>
                </c:pt>
                <c:pt idx="93">
                  <c:v>8.2765957446808489</c:v>
                </c:pt>
                <c:pt idx="94">
                  <c:v>8.1914893617021285</c:v>
                </c:pt>
                <c:pt idx="95">
                  <c:v>8.1276595744680868</c:v>
                </c:pt>
                <c:pt idx="96">
                  <c:v>8.0212765957446805</c:v>
                </c:pt>
                <c:pt idx="97">
                  <c:v>7.9148936170212769</c:v>
                </c:pt>
                <c:pt idx="98">
                  <c:v>7.7872340425531918</c:v>
                </c:pt>
                <c:pt idx="99">
                  <c:v>7.659574468085105</c:v>
                </c:pt>
                <c:pt idx="100">
                  <c:v>7.4893617021276606</c:v>
                </c:pt>
                <c:pt idx="101">
                  <c:v>7.4042553191489358</c:v>
                </c:pt>
                <c:pt idx="102">
                  <c:v>7.3191489361702109</c:v>
                </c:pt>
                <c:pt idx="103">
                  <c:v>7.1914893617021285</c:v>
                </c:pt>
                <c:pt idx="104">
                  <c:v>7.0638297872340434</c:v>
                </c:pt>
                <c:pt idx="105">
                  <c:v>6.9361702127659575</c:v>
                </c:pt>
                <c:pt idx="106">
                  <c:v>6.8085106382978706</c:v>
                </c:pt>
                <c:pt idx="107">
                  <c:v>6.6382978723404253</c:v>
                </c:pt>
                <c:pt idx="108">
                  <c:v>6.4893617021276615</c:v>
                </c:pt>
                <c:pt idx="109">
                  <c:v>6.3617021276595755</c:v>
                </c:pt>
                <c:pt idx="110">
                  <c:v>6.1489361702127656</c:v>
                </c:pt>
                <c:pt idx="111">
                  <c:v>5.9574468085106389</c:v>
                </c:pt>
                <c:pt idx="112">
                  <c:v>5.7659574468085086</c:v>
                </c:pt>
                <c:pt idx="113">
                  <c:v>5.5531914893617023</c:v>
                </c:pt>
                <c:pt idx="114">
                  <c:v>5.3404255319148923</c:v>
                </c:pt>
                <c:pt idx="115">
                  <c:v>5.1276595744680842</c:v>
                </c:pt>
                <c:pt idx="116">
                  <c:v>4.8510638297872335</c:v>
                </c:pt>
                <c:pt idx="117">
                  <c:v>4.5744680851063837</c:v>
                </c:pt>
                <c:pt idx="118">
                  <c:v>4.3191489361702127</c:v>
                </c:pt>
                <c:pt idx="119">
                  <c:v>3.9787234042553195</c:v>
                </c:pt>
                <c:pt idx="120">
                  <c:v>3.6595744680851059</c:v>
                </c:pt>
                <c:pt idx="121">
                  <c:v>3.2978723404255321</c:v>
                </c:pt>
                <c:pt idx="122">
                  <c:v>2.9148936170212769</c:v>
                </c:pt>
                <c:pt idx="123">
                  <c:v>2.4468085106382973</c:v>
                </c:pt>
                <c:pt idx="124">
                  <c:v>1.9361702127659572</c:v>
                </c:pt>
                <c:pt idx="125">
                  <c:v>1.446808510638298</c:v>
                </c:pt>
                <c:pt idx="126">
                  <c:v>0.91489361702127669</c:v>
                </c:pt>
                <c:pt idx="127">
                  <c:v>0.55319148936170204</c:v>
                </c:pt>
                <c:pt idx="128">
                  <c:v>0.27659574468085102</c:v>
                </c:pt>
                <c:pt idx="129">
                  <c:v>0.10638297872340426</c:v>
                </c:pt>
                <c:pt idx="130">
                  <c:v>4.2553191489361708E-2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</c:numCache>
            </c:numRef>
          </c:yVal>
        </c:ser>
        <c:ser>
          <c:idx val="1"/>
          <c:order val="1"/>
          <c:tx>
            <c:strRef>
              <c:f>[Livro1.xlsx]Folha1!$N$1</c:f>
              <c:strCache>
                <c:ptCount val="1"/>
                <c:pt idx="0">
                  <c:v>Aquecimento</c:v>
                </c:pt>
              </c:strCache>
            </c:strRef>
          </c:tx>
          <c:spPr>
            <a:ln w="28575">
              <a:noFill/>
            </a:ln>
          </c:spPr>
          <c:xVal>
            <c:numRef>
              <c:f>[Livro1.xlsx]Folha1!$N$5:$N$56</c:f>
              <c:numCache>
                <c:formatCode>0.000</c:formatCode>
                <c:ptCount val="52"/>
                <c:pt idx="0">
                  <c:v>99.820388737800357</c:v>
                </c:pt>
                <c:pt idx="1">
                  <c:v>100.3368820138824</c:v>
                </c:pt>
                <c:pt idx="2">
                  <c:v>100.78045106528613</c:v>
                </c:pt>
                <c:pt idx="3">
                  <c:v>101.15101006054968</c:v>
                </c:pt>
                <c:pt idx="4">
                  <c:v>101.62087103338381</c:v>
                </c:pt>
                <c:pt idx="5">
                  <c:v>101.94681650177976</c:v>
                </c:pt>
                <c:pt idx="6">
                  <c:v>102.41463735185206</c:v>
                </c:pt>
                <c:pt idx="7">
                  <c:v>102.82590773327124</c:v>
                </c:pt>
                <c:pt idx="8">
                  <c:v>103.16637875850587</c:v>
                </c:pt>
                <c:pt idx="9">
                  <c:v>103.57081627516281</c:v>
                </c:pt>
                <c:pt idx="10">
                  <c:v>103.95172925195193</c:v>
                </c:pt>
                <c:pt idx="11">
                  <c:v>104.26885587047579</c:v>
                </c:pt>
                <c:pt idx="12">
                  <c:v>104.70681899962661</c:v>
                </c:pt>
                <c:pt idx="13">
                  <c:v>105.18757969875364</c:v>
                </c:pt>
                <c:pt idx="14">
                  <c:v>105.47186390934051</c:v>
                </c:pt>
                <c:pt idx="15">
                  <c:v>105.79176394438637</c:v>
                </c:pt>
                <c:pt idx="16">
                  <c:v>106.18286800590437</c:v>
                </c:pt>
                <c:pt idx="17">
                  <c:v>106.50058482162146</c:v>
                </c:pt>
                <c:pt idx="18">
                  <c:v>106.8753127947854</c:v>
                </c:pt>
                <c:pt idx="19">
                  <c:v>107.2549014167237</c:v>
                </c:pt>
                <c:pt idx="20">
                  <c:v>107.62748707626267</c:v>
                </c:pt>
                <c:pt idx="21">
                  <c:v>107.91234205199551</c:v>
                </c:pt>
                <c:pt idx="22">
                  <c:v>108.28037706270902</c:v>
                </c:pt>
                <c:pt idx="23">
                  <c:v>108.62714236051538</c:v>
                </c:pt>
                <c:pt idx="24">
                  <c:v>108.95974792358059</c:v>
                </c:pt>
                <c:pt idx="25">
                  <c:v>109.45644553714071</c:v>
                </c:pt>
                <c:pt idx="26">
                  <c:v>109.68465976587308</c:v>
                </c:pt>
                <c:pt idx="27">
                  <c:v>110.0009000542186</c:v>
                </c:pt>
                <c:pt idx="28">
                  <c:v>110.407611294703</c:v>
                </c:pt>
                <c:pt idx="29">
                  <c:v>110.60268882038035</c:v>
                </c:pt>
                <c:pt idx="30">
                  <c:v>110.92867796016702</c:v>
                </c:pt>
                <c:pt idx="31">
                  <c:v>111.2380879694332</c:v>
                </c:pt>
                <c:pt idx="32">
                  <c:v>111.54757299908471</c:v>
                </c:pt>
                <c:pt idx="33">
                  <c:v>111.84998831926684</c:v>
                </c:pt>
                <c:pt idx="34">
                  <c:v>112.15247486227634</c:v>
                </c:pt>
                <c:pt idx="35">
                  <c:v>112.48838958704977</c:v>
                </c:pt>
                <c:pt idx="36">
                  <c:v>112.7862593492227</c:v>
                </c:pt>
                <c:pt idx="37">
                  <c:v>113.06512746519363</c:v>
                </c:pt>
                <c:pt idx="38">
                  <c:v>113.37981971442859</c:v>
                </c:pt>
                <c:pt idx="39">
                  <c:v>113.68027861383936</c:v>
                </c:pt>
                <c:pt idx="40">
                  <c:v>113.95218185391398</c:v>
                </c:pt>
                <c:pt idx="41">
                  <c:v>114.23368492270666</c:v>
                </c:pt>
                <c:pt idx="42">
                  <c:v>114.52479380886905</c:v>
                </c:pt>
                <c:pt idx="43">
                  <c:v>114.79209787049271</c:v>
                </c:pt>
                <c:pt idx="44">
                  <c:v>115.08810465447981</c:v>
                </c:pt>
                <c:pt idx="45">
                  <c:v>115.34835871472207</c:v>
                </c:pt>
                <c:pt idx="46">
                  <c:v>115.63015903738088</c:v>
                </c:pt>
                <c:pt idx="47">
                  <c:v>115.90962999872379</c:v>
                </c:pt>
                <c:pt idx="48">
                  <c:v>116.16287632754003</c:v>
                </c:pt>
                <c:pt idx="49">
                  <c:v>116.45918743455285</c:v>
                </c:pt>
                <c:pt idx="50">
                  <c:v>116.70775676773658</c:v>
                </c:pt>
                <c:pt idx="51">
                  <c:v>116.95398117400912</c:v>
                </c:pt>
              </c:numCache>
            </c:numRef>
          </c:xVal>
          <c:yVal>
            <c:numRef>
              <c:f>[Livro1.xlsx]Folha1!$P$5:$P$56</c:f>
              <c:numCache>
                <c:formatCode>0.000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0.1061571125265393</c:v>
                </c:pt>
                <c:pt idx="21">
                  <c:v>0.33970276008492589</c:v>
                </c:pt>
                <c:pt idx="22">
                  <c:v>0.9978768577494691</c:v>
                </c:pt>
                <c:pt idx="23">
                  <c:v>1.9108280254777068</c:v>
                </c:pt>
                <c:pt idx="24">
                  <c:v>2.7600849256900211</c:v>
                </c:pt>
                <c:pt idx="25">
                  <c:v>3.481953290870488</c:v>
                </c:pt>
                <c:pt idx="26">
                  <c:v>4.0552016985138009</c:v>
                </c:pt>
                <c:pt idx="27">
                  <c:v>4.5435244161358801</c:v>
                </c:pt>
                <c:pt idx="28">
                  <c:v>4.9681528662420371</c:v>
                </c:pt>
                <c:pt idx="29">
                  <c:v>5.3927813163481941</c:v>
                </c:pt>
                <c:pt idx="30">
                  <c:v>5.7324840764331215</c:v>
                </c:pt>
                <c:pt idx="31">
                  <c:v>6.0297239915074314</c:v>
                </c:pt>
                <c:pt idx="32">
                  <c:v>6.3057324840764322</c:v>
                </c:pt>
                <c:pt idx="33">
                  <c:v>6.5605095541401273</c:v>
                </c:pt>
                <c:pt idx="34">
                  <c:v>6.7940552016985132</c:v>
                </c:pt>
                <c:pt idx="35">
                  <c:v>6.9851380042462852</c:v>
                </c:pt>
                <c:pt idx="36">
                  <c:v>7.7919320594479817</c:v>
                </c:pt>
                <c:pt idx="37">
                  <c:v>7.3036093418259016</c:v>
                </c:pt>
                <c:pt idx="38">
                  <c:v>7.4309978768577478</c:v>
                </c:pt>
                <c:pt idx="39">
                  <c:v>7.579617834394905</c:v>
                </c:pt>
                <c:pt idx="40">
                  <c:v>7.685774946921442</c:v>
                </c:pt>
                <c:pt idx="41">
                  <c:v>7.7919320594479817</c:v>
                </c:pt>
                <c:pt idx="42">
                  <c:v>7.8768577494692122</c:v>
                </c:pt>
                <c:pt idx="43">
                  <c:v>7.9617834394904454</c:v>
                </c:pt>
                <c:pt idx="44">
                  <c:v>8.0467091295116759</c:v>
                </c:pt>
                <c:pt idx="45">
                  <c:v>8.1316348195329109</c:v>
                </c:pt>
                <c:pt idx="46">
                  <c:v>8.1953290870488331</c:v>
                </c:pt>
                <c:pt idx="47">
                  <c:v>8.2590233545647553</c:v>
                </c:pt>
                <c:pt idx="48">
                  <c:v>8.3227176220806793</c:v>
                </c:pt>
                <c:pt idx="49">
                  <c:v>8.3864118895966051</c:v>
                </c:pt>
                <c:pt idx="50">
                  <c:v>8.4288747346072199</c:v>
                </c:pt>
                <c:pt idx="51">
                  <c:v>8.4925690021231439</c:v>
                </c:pt>
              </c:numCache>
            </c:numRef>
          </c:yVal>
        </c:ser>
        <c:dLbls/>
        <c:axId val="37638144"/>
        <c:axId val="37639680"/>
      </c:scatterChart>
      <c:valAx>
        <c:axId val="37638144"/>
        <c:scaling>
          <c:orientation val="minMax"/>
          <c:max val="300"/>
          <c:min val="75"/>
        </c:scaling>
        <c:axPos val="b"/>
        <c:numFmt formatCode="0.0" sourceLinked="0"/>
        <c:tickLblPos val="nextTo"/>
        <c:crossAx val="37639680"/>
        <c:crosses val="autoZero"/>
        <c:crossBetween val="midCat"/>
      </c:valAx>
      <c:valAx>
        <c:axId val="37639680"/>
        <c:scaling>
          <c:orientation val="minMax"/>
        </c:scaling>
        <c:axPos val="l"/>
        <c:numFmt formatCode="0.0" sourceLinked="0"/>
        <c:tickLblPos val="nextTo"/>
        <c:crossAx val="37638144"/>
        <c:crosses val="autoZero"/>
        <c:crossBetween val="midCat"/>
        <c:majorUnit val="4"/>
      </c:valAx>
    </c:plotArea>
    <c:legend>
      <c:legendPos val="r"/>
      <c:layout>
        <c:manualLayout>
          <c:xMode val="edge"/>
          <c:yMode val="edge"/>
          <c:x val="0.17104641881896168"/>
          <c:y val="0.9197751364565554"/>
          <c:w val="0.43109232989706803"/>
          <c:h val="7.2331983689055121E-2"/>
        </c:manualLayout>
      </c:layout>
      <c:txPr>
        <a:bodyPr/>
        <a:lstStyle/>
        <a:p>
          <a:pPr>
            <a:defRPr sz="1600"/>
          </a:pPr>
          <a:endParaRPr lang="pt-PT"/>
        </a:p>
      </c:txPr>
    </c:legend>
    <c:plotVisOnly val="1"/>
    <c:dispBlanksAs val="gap"/>
  </c:chart>
  <c:txPr>
    <a:bodyPr/>
    <a:lstStyle/>
    <a:p>
      <a:pPr>
        <a:defRPr sz="1200"/>
      </a:pPr>
      <a:endParaRPr lang="pt-P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>
        <c:manualLayout>
          <c:layoutTarget val="inner"/>
          <c:xMode val="edge"/>
          <c:yMode val="edge"/>
          <c:x val="0.11689107611548556"/>
          <c:y val="7.470445167459204E-2"/>
          <c:w val="0.73360821451372671"/>
          <c:h val="0.76566236066457471"/>
        </c:manualLayout>
      </c:layout>
      <c:scatterChart>
        <c:scatterStyle val="lineMarker"/>
        <c:ser>
          <c:idx val="0"/>
          <c:order val="0"/>
          <c:tx>
            <c:strRef>
              <c:f>[Livro1.xlsx]Folha1!$H$1</c:f>
              <c:strCache>
                <c:ptCount val="1"/>
                <c:pt idx="0">
                  <c:v>Arrefecimento</c:v>
                </c:pt>
              </c:strCache>
            </c:strRef>
          </c:tx>
          <c:spPr>
            <a:ln w="28575">
              <a:noFill/>
            </a:ln>
          </c:spPr>
          <c:xVal>
            <c:numRef>
              <c:f>[Livro1.xlsx]Folha1!$H$5:$H$159</c:f>
              <c:numCache>
                <c:formatCode>0.000</c:formatCode>
                <c:ptCount val="155"/>
                <c:pt idx="0">
                  <c:v>291.33604033992088</c:v>
                </c:pt>
                <c:pt idx="1">
                  <c:v>289.80940998944237</c:v>
                </c:pt>
                <c:pt idx="2">
                  <c:v>286.35005650512704</c:v>
                </c:pt>
                <c:pt idx="3">
                  <c:v>282.48911062730639</c:v>
                </c:pt>
                <c:pt idx="4">
                  <c:v>278.46611078522994</c:v>
                </c:pt>
                <c:pt idx="5">
                  <c:v>274.27653449428954</c:v>
                </c:pt>
                <c:pt idx="6">
                  <c:v>269.99510134534341</c:v>
                </c:pt>
                <c:pt idx="7">
                  <c:v>265.95895296124286</c:v>
                </c:pt>
                <c:pt idx="8">
                  <c:v>261.70344228968213</c:v>
                </c:pt>
                <c:pt idx="9">
                  <c:v>257.85294813635778</c:v>
                </c:pt>
                <c:pt idx="10">
                  <c:v>253.73494684418341</c:v>
                </c:pt>
                <c:pt idx="11">
                  <c:v>250.08928523957042</c:v>
                </c:pt>
                <c:pt idx="12">
                  <c:v>246.34372819151372</c:v>
                </c:pt>
                <c:pt idx="13">
                  <c:v>242.97746204143809</c:v>
                </c:pt>
                <c:pt idx="14">
                  <c:v>239.16681931670541</c:v>
                </c:pt>
                <c:pt idx="15">
                  <c:v>235.70957205547785</c:v>
                </c:pt>
                <c:pt idx="16">
                  <c:v>232.94046403561794</c:v>
                </c:pt>
                <c:pt idx="17">
                  <c:v>229.76006047863106</c:v>
                </c:pt>
                <c:pt idx="18">
                  <c:v>226.57791835396412</c:v>
                </c:pt>
                <c:pt idx="19">
                  <c:v>223.27324782583685</c:v>
                </c:pt>
                <c:pt idx="20">
                  <c:v>220.65880217504997</c:v>
                </c:pt>
                <c:pt idx="21">
                  <c:v>217.6722627109217</c:v>
                </c:pt>
                <c:pt idx="22">
                  <c:v>214.95485947388985</c:v>
                </c:pt>
                <c:pt idx="23">
                  <c:v>211.89144391941704</c:v>
                </c:pt>
                <c:pt idx="24">
                  <c:v>209.59041267137263</c:v>
                </c:pt>
                <c:pt idx="25">
                  <c:v>206.72053527707658</c:v>
                </c:pt>
                <c:pt idx="26">
                  <c:v>203.63111689955716</c:v>
                </c:pt>
                <c:pt idx="27">
                  <c:v>202.02400502224577</c:v>
                </c:pt>
                <c:pt idx="28">
                  <c:v>199.53151033079234</c:v>
                </c:pt>
                <c:pt idx="29">
                  <c:v>196.43788658326426</c:v>
                </c:pt>
                <c:pt idx="30">
                  <c:v>194.89493942149417</c:v>
                </c:pt>
                <c:pt idx="31">
                  <c:v>192.52623368870002</c:v>
                </c:pt>
                <c:pt idx="32">
                  <c:v>190.33882245163161</c:v>
                </c:pt>
                <c:pt idx="33">
                  <c:v>188.14337710204919</c:v>
                </c:pt>
                <c:pt idx="34">
                  <c:v>186.09141705375669</c:v>
                </c:pt>
                <c:pt idx="35">
                  <c:v>183.9741946631712</c:v>
                </c:pt>
                <c:pt idx="36">
                  <c:v>181.65062563221255</c:v>
                </c:pt>
                <c:pt idx="37">
                  <c:v>179.99798931400326</c:v>
                </c:pt>
                <c:pt idx="38">
                  <c:v>178.05447919105305</c:v>
                </c:pt>
                <c:pt idx="39">
                  <c:v>176.14969664112445</c:v>
                </c:pt>
                <c:pt idx="40">
                  <c:v>174.21933186575578</c:v>
                </c:pt>
                <c:pt idx="41">
                  <c:v>172.55970655272256</c:v>
                </c:pt>
                <c:pt idx="42">
                  <c:v>170.65218202347657</c:v>
                </c:pt>
                <c:pt idx="43">
                  <c:v>168.69210657808728</c:v>
                </c:pt>
                <c:pt idx="44">
                  <c:v>167.19182165515411</c:v>
                </c:pt>
                <c:pt idx="45">
                  <c:v>165.51787841993047</c:v>
                </c:pt>
                <c:pt idx="46">
                  <c:v>166.30545099169086</c:v>
                </c:pt>
                <c:pt idx="47">
                  <c:v>162.15436071547006</c:v>
                </c:pt>
                <c:pt idx="48">
                  <c:v>160.69805662450426</c:v>
                </c:pt>
                <c:pt idx="49">
                  <c:v>159.16921003081001</c:v>
                </c:pt>
                <c:pt idx="50">
                  <c:v>157.57290453423846</c:v>
                </c:pt>
                <c:pt idx="51">
                  <c:v>156.67111052030836</c:v>
                </c:pt>
                <c:pt idx="52">
                  <c:v>154.59710202743858</c:v>
                </c:pt>
                <c:pt idx="53">
                  <c:v>153.25154164796081</c:v>
                </c:pt>
                <c:pt idx="54">
                  <c:v>151.85317188291222</c:v>
                </c:pt>
                <c:pt idx="55">
                  <c:v>150.48270752607345</c:v>
                </c:pt>
                <c:pt idx="56">
                  <c:v>149.03029340666197</c:v>
                </c:pt>
                <c:pt idx="57">
                  <c:v>147.62535783866167</c:v>
                </c:pt>
                <c:pt idx="58">
                  <c:v>146.53094849127635</c:v>
                </c:pt>
                <c:pt idx="59">
                  <c:v>145.2911031850546</c:v>
                </c:pt>
                <c:pt idx="60">
                  <c:v>144.03752728138156</c:v>
                </c:pt>
                <c:pt idx="61">
                  <c:v>142.79457578437632</c:v>
                </c:pt>
                <c:pt idx="62">
                  <c:v>141.56466625447379</c:v>
                </c:pt>
                <c:pt idx="63">
                  <c:v>140.44004922974602</c:v>
                </c:pt>
                <c:pt idx="64">
                  <c:v>139.17301860614248</c:v>
                </c:pt>
                <c:pt idx="65">
                  <c:v>138.10576795355388</c:v>
                </c:pt>
                <c:pt idx="66">
                  <c:v>136.99801027252755</c:v>
                </c:pt>
                <c:pt idx="67">
                  <c:v>135.92490216446743</c:v>
                </c:pt>
                <c:pt idx="68">
                  <c:v>134.78474552149012</c:v>
                </c:pt>
                <c:pt idx="69">
                  <c:v>133.79532903518026</c:v>
                </c:pt>
                <c:pt idx="70">
                  <c:v>132.7775253765036</c:v>
                </c:pt>
                <c:pt idx="71">
                  <c:v>131.77003952048398</c:v>
                </c:pt>
                <c:pt idx="72">
                  <c:v>130.79216794004876</c:v>
                </c:pt>
                <c:pt idx="73">
                  <c:v>129.81973854717168</c:v>
                </c:pt>
                <c:pt idx="74">
                  <c:v>128.85033641561944</c:v>
                </c:pt>
                <c:pt idx="75">
                  <c:v>127.91046263800001</c:v>
                </c:pt>
                <c:pt idx="76">
                  <c:v>126.98802926511485</c:v>
                </c:pt>
                <c:pt idx="77">
                  <c:v>126.02526102568173</c:v>
                </c:pt>
                <c:pt idx="78">
                  <c:v>125.18335280132131</c:v>
                </c:pt>
                <c:pt idx="79">
                  <c:v>124.27703807588122</c:v>
                </c:pt>
                <c:pt idx="80">
                  <c:v>123.55143201761013</c:v>
                </c:pt>
                <c:pt idx="81">
                  <c:v>122.63893622993864</c:v>
                </c:pt>
                <c:pt idx="82">
                  <c:v>121.72462332025508</c:v>
                </c:pt>
                <c:pt idx="83">
                  <c:v>120.96914025657344</c:v>
                </c:pt>
                <c:pt idx="84">
                  <c:v>120.09424655531099</c:v>
                </c:pt>
                <c:pt idx="85">
                  <c:v>119.41388653149555</c:v>
                </c:pt>
                <c:pt idx="86">
                  <c:v>118.64529020236715</c:v>
                </c:pt>
                <c:pt idx="87">
                  <c:v>118.28149391703975</c:v>
                </c:pt>
                <c:pt idx="88">
                  <c:v>117.83884588209762</c:v>
                </c:pt>
                <c:pt idx="89">
                  <c:v>117.97521404879835</c:v>
                </c:pt>
                <c:pt idx="90">
                  <c:v>117.10221555351633</c:v>
                </c:pt>
                <c:pt idx="91">
                  <c:v>116.75795421576731</c:v>
                </c:pt>
                <c:pt idx="92">
                  <c:v>116.36359606630029</c:v>
                </c:pt>
                <c:pt idx="93">
                  <c:v>116.02907984911936</c:v>
                </c:pt>
                <c:pt idx="94">
                  <c:v>115.09765436088853</c:v>
                </c:pt>
                <c:pt idx="95">
                  <c:v>115.41760920102168</c:v>
                </c:pt>
                <c:pt idx="96">
                  <c:v>114.95441598328425</c:v>
                </c:pt>
                <c:pt idx="97">
                  <c:v>114.64650591666647</c:v>
                </c:pt>
                <c:pt idx="98">
                  <c:v>114.29094716147587</c:v>
                </c:pt>
                <c:pt idx="99">
                  <c:v>113.93786975071295</c:v>
                </c:pt>
                <c:pt idx="100">
                  <c:v>113.56819459518513</c:v>
                </c:pt>
                <c:pt idx="101">
                  <c:v>113.2701456024072</c:v>
                </c:pt>
                <c:pt idx="102">
                  <c:v>112.93641166181041</c:v>
                </c:pt>
                <c:pt idx="103">
                  <c:v>112.61467799694941</c:v>
                </c:pt>
                <c:pt idx="104">
                  <c:v>112.40499834293385</c:v>
                </c:pt>
                <c:pt idx="105">
                  <c:v>112.20726349269187</c:v>
                </c:pt>
                <c:pt idx="106">
                  <c:v>111.94525199659726</c:v>
                </c:pt>
                <c:pt idx="107">
                  <c:v>111.74520643486406</c:v>
                </c:pt>
                <c:pt idx="108">
                  <c:v>111.51900201263527</c:v>
                </c:pt>
                <c:pt idx="109">
                  <c:v>111.29045709090542</c:v>
                </c:pt>
                <c:pt idx="110">
                  <c:v>111.13097600482834</c:v>
                </c:pt>
                <c:pt idx="111">
                  <c:v>110.9262981744496</c:v>
                </c:pt>
                <c:pt idx="112">
                  <c:v>110.7216532635144</c:v>
                </c:pt>
                <c:pt idx="113">
                  <c:v>110.52893646867942</c:v>
                </c:pt>
                <c:pt idx="114">
                  <c:v>110.3362489766331</c:v>
                </c:pt>
                <c:pt idx="115">
                  <c:v>110.10316014246477</c:v>
                </c:pt>
                <c:pt idx="116">
                  <c:v>109.92718281065889</c:v>
                </c:pt>
                <c:pt idx="117">
                  <c:v>109.7393422511454</c:v>
                </c:pt>
                <c:pt idx="118">
                  <c:v>109.47783885761373</c:v>
                </c:pt>
                <c:pt idx="119">
                  <c:v>109.30670252089003</c:v>
                </c:pt>
                <c:pt idx="120">
                  <c:v>109.20926033788061</c:v>
                </c:pt>
                <c:pt idx="121">
                  <c:v>108.92648337029118</c:v>
                </c:pt>
                <c:pt idx="122">
                  <c:v>108.61526523462742</c:v>
                </c:pt>
                <c:pt idx="123">
                  <c:v>108.50362580128099</c:v>
                </c:pt>
                <c:pt idx="124">
                  <c:v>108.3397478029577</c:v>
                </c:pt>
                <c:pt idx="125">
                  <c:v>108.15689504092828</c:v>
                </c:pt>
                <c:pt idx="126">
                  <c:v>107.8957237035042</c:v>
                </c:pt>
                <c:pt idx="127">
                  <c:v>107.76753254224843</c:v>
                </c:pt>
                <c:pt idx="128">
                  <c:v>107.57527081215963</c:v>
                </c:pt>
                <c:pt idx="129">
                  <c:v>107.4067698176321</c:v>
                </c:pt>
                <c:pt idx="130">
                  <c:v>107.19321025255184</c:v>
                </c:pt>
                <c:pt idx="131">
                  <c:v>107.0129000565211</c:v>
                </c:pt>
                <c:pt idx="132">
                  <c:v>106.83973240506575</c:v>
                </c:pt>
                <c:pt idx="133">
                  <c:v>106.62864344151096</c:v>
                </c:pt>
                <c:pt idx="134">
                  <c:v>106.4579016107219</c:v>
                </c:pt>
                <c:pt idx="135">
                  <c:v>106.30378027593456</c:v>
                </c:pt>
                <c:pt idx="136">
                  <c:v>106.11411934802248</c:v>
                </c:pt>
                <c:pt idx="137">
                  <c:v>105.93633919534136</c:v>
                </c:pt>
                <c:pt idx="138">
                  <c:v>105.72777714626761</c:v>
                </c:pt>
                <c:pt idx="139">
                  <c:v>105.58085734562741</c:v>
                </c:pt>
                <c:pt idx="140">
                  <c:v>105.40552491150484</c:v>
                </c:pt>
                <c:pt idx="141">
                  <c:v>105.22784920429177</c:v>
                </c:pt>
                <c:pt idx="142">
                  <c:v>105.04072590101413</c:v>
                </c:pt>
                <c:pt idx="143">
                  <c:v>104.88441744651989</c:v>
                </c:pt>
                <c:pt idx="144">
                  <c:v>104.7091868052327</c:v>
                </c:pt>
                <c:pt idx="145">
                  <c:v>104.54345176052158</c:v>
                </c:pt>
                <c:pt idx="146">
                  <c:v>104.38957556842065</c:v>
                </c:pt>
                <c:pt idx="147">
                  <c:v>104.19785001081038</c:v>
                </c:pt>
                <c:pt idx="148">
                  <c:v>104.05585103125591</c:v>
                </c:pt>
                <c:pt idx="149">
                  <c:v>103.87837622093006</c:v>
                </c:pt>
                <c:pt idx="150">
                  <c:v>103.71748872522191</c:v>
                </c:pt>
                <c:pt idx="151">
                  <c:v>103.54479564744936</c:v>
                </c:pt>
                <c:pt idx="152">
                  <c:v>103.38158844587772</c:v>
                </c:pt>
                <c:pt idx="153">
                  <c:v>103.14746110942446</c:v>
                </c:pt>
                <c:pt idx="154">
                  <c:v>103.05287743534124</c:v>
                </c:pt>
              </c:numCache>
            </c:numRef>
          </c:xVal>
          <c:yVal>
            <c:numRef>
              <c:f>[Livro1.xlsx]Folha1!$J$5:$J$159</c:f>
              <c:numCache>
                <c:formatCode>0.00</c:formatCode>
                <c:ptCount val="155"/>
                <c:pt idx="0">
                  <c:v>18.541226215644823</c:v>
                </c:pt>
                <c:pt idx="1">
                  <c:v>18.248945147679326</c:v>
                </c:pt>
                <c:pt idx="2">
                  <c:v>18.234042553191486</c:v>
                </c:pt>
                <c:pt idx="3">
                  <c:v>18.081023454157783</c:v>
                </c:pt>
                <c:pt idx="4">
                  <c:v>17.796610169491526</c:v>
                </c:pt>
                <c:pt idx="5">
                  <c:v>17.627118644067796</c:v>
                </c:pt>
                <c:pt idx="6">
                  <c:v>17.510638297872337</c:v>
                </c:pt>
                <c:pt idx="7">
                  <c:v>17.319148936170212</c:v>
                </c:pt>
                <c:pt idx="8">
                  <c:v>17.164179104477611</c:v>
                </c:pt>
                <c:pt idx="9">
                  <c:v>16.993603411513856</c:v>
                </c:pt>
                <c:pt idx="10">
                  <c:v>16.844349680170573</c:v>
                </c:pt>
                <c:pt idx="11">
                  <c:v>16.617021276595747</c:v>
                </c:pt>
                <c:pt idx="12">
                  <c:v>16.489361702127656</c:v>
                </c:pt>
                <c:pt idx="13">
                  <c:v>16.297872340425528</c:v>
                </c:pt>
                <c:pt idx="14">
                  <c:v>16.127659574468087</c:v>
                </c:pt>
                <c:pt idx="15">
                  <c:v>16</c:v>
                </c:pt>
                <c:pt idx="16">
                  <c:v>15.851063829787236</c:v>
                </c:pt>
                <c:pt idx="17">
                  <c:v>15.680851063829788</c:v>
                </c:pt>
                <c:pt idx="18">
                  <c:v>15.510638297872342</c:v>
                </c:pt>
                <c:pt idx="19">
                  <c:v>15.404255319148938</c:v>
                </c:pt>
                <c:pt idx="20">
                  <c:v>15.255319148936168</c:v>
                </c:pt>
                <c:pt idx="21">
                  <c:v>15.127659574468085</c:v>
                </c:pt>
                <c:pt idx="22">
                  <c:v>14.978723404255318</c:v>
                </c:pt>
                <c:pt idx="23">
                  <c:v>14.851063829787236</c:v>
                </c:pt>
                <c:pt idx="24">
                  <c:v>14.702127659574467</c:v>
                </c:pt>
                <c:pt idx="25">
                  <c:v>14.574468085106384</c:v>
                </c:pt>
                <c:pt idx="26">
                  <c:v>14.468085106382979</c:v>
                </c:pt>
                <c:pt idx="27">
                  <c:v>14.319148936170215</c:v>
                </c:pt>
                <c:pt idx="28">
                  <c:v>14.191489361702128</c:v>
                </c:pt>
                <c:pt idx="29">
                  <c:v>14.063829787234043</c:v>
                </c:pt>
                <c:pt idx="30">
                  <c:v>13.93617021276596</c:v>
                </c:pt>
                <c:pt idx="31">
                  <c:v>13.808510638297873</c:v>
                </c:pt>
                <c:pt idx="32">
                  <c:v>13.702127659574467</c:v>
                </c:pt>
                <c:pt idx="33">
                  <c:v>13.595744680851064</c:v>
                </c:pt>
                <c:pt idx="34">
                  <c:v>13.48936170212766</c:v>
                </c:pt>
                <c:pt idx="35">
                  <c:v>13.382978723404255</c:v>
                </c:pt>
                <c:pt idx="36">
                  <c:v>13.276595744680851</c:v>
                </c:pt>
                <c:pt idx="37">
                  <c:v>13.148936170212764</c:v>
                </c:pt>
                <c:pt idx="38">
                  <c:v>13.042553191489363</c:v>
                </c:pt>
                <c:pt idx="39">
                  <c:v>12.93617021276596</c:v>
                </c:pt>
                <c:pt idx="40">
                  <c:v>12.829787234042556</c:v>
                </c:pt>
                <c:pt idx="41">
                  <c:v>12.723404255319151</c:v>
                </c:pt>
                <c:pt idx="42">
                  <c:v>12.617021276595743</c:v>
                </c:pt>
                <c:pt idx="43">
                  <c:v>12.51063829787234</c:v>
                </c:pt>
                <c:pt idx="44">
                  <c:v>12.425531914893618</c:v>
                </c:pt>
                <c:pt idx="45">
                  <c:v>12.319148936170214</c:v>
                </c:pt>
                <c:pt idx="46">
                  <c:v>12.234042553191488</c:v>
                </c:pt>
                <c:pt idx="47">
                  <c:v>12.148936170212764</c:v>
                </c:pt>
                <c:pt idx="48">
                  <c:v>12.063829787234042</c:v>
                </c:pt>
                <c:pt idx="49">
                  <c:v>11.957446808510642</c:v>
                </c:pt>
                <c:pt idx="50">
                  <c:v>11.872340425531917</c:v>
                </c:pt>
                <c:pt idx="51">
                  <c:v>11.787234042553193</c:v>
                </c:pt>
                <c:pt idx="52">
                  <c:v>11.702127659574469</c:v>
                </c:pt>
                <c:pt idx="53">
                  <c:v>11.595744680851064</c:v>
                </c:pt>
                <c:pt idx="54">
                  <c:v>11.510638297872344</c:v>
                </c:pt>
                <c:pt idx="55">
                  <c:v>11.404255319148941</c:v>
                </c:pt>
                <c:pt idx="56">
                  <c:v>11.297872340425529</c:v>
                </c:pt>
                <c:pt idx="57">
                  <c:v>11.170212765957448</c:v>
                </c:pt>
                <c:pt idx="58">
                  <c:v>11.085106382978724</c:v>
                </c:pt>
                <c:pt idx="59">
                  <c:v>11.000000000000002</c:v>
                </c:pt>
                <c:pt idx="60">
                  <c:v>10.893617021276595</c:v>
                </c:pt>
                <c:pt idx="61">
                  <c:v>10.808510638297873</c:v>
                </c:pt>
                <c:pt idx="62">
                  <c:v>10.74468085106383</c:v>
                </c:pt>
                <c:pt idx="63">
                  <c:v>10.659574468085109</c:v>
                </c:pt>
                <c:pt idx="64">
                  <c:v>10.553191489361701</c:v>
                </c:pt>
                <c:pt idx="65">
                  <c:v>10.48936170212766</c:v>
                </c:pt>
                <c:pt idx="66">
                  <c:v>10.425531914893622</c:v>
                </c:pt>
                <c:pt idx="67">
                  <c:v>10.340425531914892</c:v>
                </c:pt>
                <c:pt idx="68">
                  <c:v>10.255319148936168</c:v>
                </c:pt>
                <c:pt idx="69">
                  <c:v>10.170212765957444</c:v>
                </c:pt>
                <c:pt idx="70">
                  <c:v>10.085106382978724</c:v>
                </c:pt>
                <c:pt idx="71">
                  <c:v>10.021276595744682</c:v>
                </c:pt>
                <c:pt idx="72">
                  <c:v>9.9361702127659601</c:v>
                </c:pt>
                <c:pt idx="73">
                  <c:v>9.8510638297872362</c:v>
                </c:pt>
                <c:pt idx="74">
                  <c:v>9.7659574468085104</c:v>
                </c:pt>
                <c:pt idx="75">
                  <c:v>9.702127659574467</c:v>
                </c:pt>
                <c:pt idx="76">
                  <c:v>9.617021276595743</c:v>
                </c:pt>
                <c:pt idx="77">
                  <c:v>9.5106382978723438</c:v>
                </c:pt>
                <c:pt idx="78">
                  <c:v>9.4255319148936181</c:v>
                </c:pt>
                <c:pt idx="79">
                  <c:v>9.3404255319148941</c:v>
                </c:pt>
                <c:pt idx="80">
                  <c:v>9.2765957446808489</c:v>
                </c:pt>
                <c:pt idx="81">
                  <c:v>9.1702127659574479</c:v>
                </c:pt>
                <c:pt idx="82">
                  <c:v>9.0638297872340416</c:v>
                </c:pt>
                <c:pt idx="83">
                  <c:v>8.9574468085106407</c:v>
                </c:pt>
                <c:pt idx="84">
                  <c:v>8.8723404255319167</c:v>
                </c:pt>
                <c:pt idx="85">
                  <c:v>8.787234042553191</c:v>
                </c:pt>
                <c:pt idx="86">
                  <c:v>8.7446808510638299</c:v>
                </c:pt>
                <c:pt idx="87">
                  <c:v>8.702127659574467</c:v>
                </c:pt>
                <c:pt idx="88">
                  <c:v>8.6382978723404253</c:v>
                </c:pt>
                <c:pt idx="89">
                  <c:v>8.5744680851063837</c:v>
                </c:pt>
                <c:pt idx="90">
                  <c:v>8.4893617021276615</c:v>
                </c:pt>
                <c:pt idx="91">
                  <c:v>8.4255319148936216</c:v>
                </c:pt>
                <c:pt idx="92">
                  <c:v>8.3617021276595729</c:v>
                </c:pt>
                <c:pt idx="93">
                  <c:v>8.2765957446808489</c:v>
                </c:pt>
                <c:pt idx="94">
                  <c:v>8.1914893617021285</c:v>
                </c:pt>
                <c:pt idx="95">
                  <c:v>8.1276595744680868</c:v>
                </c:pt>
                <c:pt idx="96">
                  <c:v>8.0212765957446805</c:v>
                </c:pt>
                <c:pt idx="97">
                  <c:v>7.9148936170212769</c:v>
                </c:pt>
                <c:pt idx="98">
                  <c:v>7.7872340425531918</c:v>
                </c:pt>
                <c:pt idx="99">
                  <c:v>7.659574468085105</c:v>
                </c:pt>
                <c:pt idx="100">
                  <c:v>7.4893617021276606</c:v>
                </c:pt>
                <c:pt idx="101">
                  <c:v>7.4042553191489358</c:v>
                </c:pt>
                <c:pt idx="102">
                  <c:v>7.3191489361702109</c:v>
                </c:pt>
                <c:pt idx="103">
                  <c:v>7.1914893617021285</c:v>
                </c:pt>
                <c:pt idx="104">
                  <c:v>7.0638297872340434</c:v>
                </c:pt>
                <c:pt idx="105">
                  <c:v>6.9361702127659575</c:v>
                </c:pt>
                <c:pt idx="106">
                  <c:v>6.8085106382978706</c:v>
                </c:pt>
                <c:pt idx="107">
                  <c:v>6.6382978723404253</c:v>
                </c:pt>
                <c:pt idx="108">
                  <c:v>6.4893617021276615</c:v>
                </c:pt>
                <c:pt idx="109">
                  <c:v>6.3617021276595755</c:v>
                </c:pt>
                <c:pt idx="110">
                  <c:v>6.1489361702127656</c:v>
                </c:pt>
                <c:pt idx="111">
                  <c:v>5.9574468085106389</c:v>
                </c:pt>
                <c:pt idx="112">
                  <c:v>5.7659574468085086</c:v>
                </c:pt>
                <c:pt idx="113">
                  <c:v>5.5531914893617023</c:v>
                </c:pt>
                <c:pt idx="114">
                  <c:v>5.3404255319148923</c:v>
                </c:pt>
                <c:pt idx="115">
                  <c:v>5.1276595744680842</c:v>
                </c:pt>
                <c:pt idx="116">
                  <c:v>4.8510638297872335</c:v>
                </c:pt>
                <c:pt idx="117">
                  <c:v>4.5744680851063837</c:v>
                </c:pt>
                <c:pt idx="118">
                  <c:v>4.3191489361702127</c:v>
                </c:pt>
                <c:pt idx="119">
                  <c:v>3.9787234042553195</c:v>
                </c:pt>
                <c:pt idx="120">
                  <c:v>3.6595744680851059</c:v>
                </c:pt>
                <c:pt idx="121">
                  <c:v>3.2978723404255321</c:v>
                </c:pt>
                <c:pt idx="122">
                  <c:v>2.9148936170212769</c:v>
                </c:pt>
                <c:pt idx="123">
                  <c:v>2.4468085106382973</c:v>
                </c:pt>
                <c:pt idx="124">
                  <c:v>1.9361702127659575</c:v>
                </c:pt>
                <c:pt idx="125">
                  <c:v>1.446808510638298</c:v>
                </c:pt>
                <c:pt idx="126">
                  <c:v>0.91489361702127669</c:v>
                </c:pt>
                <c:pt idx="127">
                  <c:v>0.55319148936170204</c:v>
                </c:pt>
                <c:pt idx="128">
                  <c:v>0.27659574468085102</c:v>
                </c:pt>
                <c:pt idx="129">
                  <c:v>0.10638297872340426</c:v>
                </c:pt>
                <c:pt idx="130">
                  <c:v>4.2553191489361708E-2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</c:numCache>
            </c:numRef>
          </c:yVal>
        </c:ser>
        <c:ser>
          <c:idx val="1"/>
          <c:order val="1"/>
          <c:tx>
            <c:strRef>
              <c:f>[Livro1.xlsx]Folha1!$N$1</c:f>
              <c:strCache>
                <c:ptCount val="1"/>
                <c:pt idx="0">
                  <c:v>Aquecimento</c:v>
                </c:pt>
              </c:strCache>
            </c:strRef>
          </c:tx>
          <c:spPr>
            <a:ln w="28575">
              <a:noFill/>
            </a:ln>
          </c:spPr>
          <c:xVal>
            <c:numRef>
              <c:f>[Livro1.xlsx]Folha1!$N$5:$N$56</c:f>
              <c:numCache>
                <c:formatCode>0.000</c:formatCode>
                <c:ptCount val="52"/>
                <c:pt idx="0">
                  <c:v>99.820388737800357</c:v>
                </c:pt>
                <c:pt idx="1">
                  <c:v>100.3368820138824</c:v>
                </c:pt>
                <c:pt idx="2">
                  <c:v>100.78045106528613</c:v>
                </c:pt>
                <c:pt idx="3">
                  <c:v>101.15101006054968</c:v>
                </c:pt>
                <c:pt idx="4">
                  <c:v>101.62087103338381</c:v>
                </c:pt>
                <c:pt idx="5">
                  <c:v>101.94681650177976</c:v>
                </c:pt>
                <c:pt idx="6">
                  <c:v>102.41463735185206</c:v>
                </c:pt>
                <c:pt idx="7">
                  <c:v>102.82590773327124</c:v>
                </c:pt>
                <c:pt idx="8">
                  <c:v>103.16637875850587</c:v>
                </c:pt>
                <c:pt idx="9">
                  <c:v>103.57081627516281</c:v>
                </c:pt>
                <c:pt idx="10">
                  <c:v>103.95172925195193</c:v>
                </c:pt>
                <c:pt idx="11">
                  <c:v>104.26885587047579</c:v>
                </c:pt>
                <c:pt idx="12">
                  <c:v>104.70681899962661</c:v>
                </c:pt>
                <c:pt idx="13">
                  <c:v>105.18757969875364</c:v>
                </c:pt>
                <c:pt idx="14">
                  <c:v>105.47186390934051</c:v>
                </c:pt>
                <c:pt idx="15">
                  <c:v>105.79176394438637</c:v>
                </c:pt>
                <c:pt idx="16">
                  <c:v>106.18286800590437</c:v>
                </c:pt>
                <c:pt idx="17">
                  <c:v>106.50058482162146</c:v>
                </c:pt>
                <c:pt idx="18">
                  <c:v>106.8753127947854</c:v>
                </c:pt>
                <c:pt idx="19">
                  <c:v>107.2549014167237</c:v>
                </c:pt>
                <c:pt idx="20">
                  <c:v>107.62748707626267</c:v>
                </c:pt>
                <c:pt idx="21">
                  <c:v>107.91234205199551</c:v>
                </c:pt>
                <c:pt idx="22">
                  <c:v>108.28037706270902</c:v>
                </c:pt>
                <c:pt idx="23">
                  <c:v>108.62714236051538</c:v>
                </c:pt>
                <c:pt idx="24">
                  <c:v>108.95974792358059</c:v>
                </c:pt>
                <c:pt idx="25">
                  <c:v>109.45644553714071</c:v>
                </c:pt>
                <c:pt idx="26">
                  <c:v>109.68465976587308</c:v>
                </c:pt>
                <c:pt idx="27">
                  <c:v>110.0009000542186</c:v>
                </c:pt>
                <c:pt idx="28">
                  <c:v>110.407611294703</c:v>
                </c:pt>
                <c:pt idx="29">
                  <c:v>110.60268882038035</c:v>
                </c:pt>
                <c:pt idx="30">
                  <c:v>110.92867796016702</c:v>
                </c:pt>
                <c:pt idx="31">
                  <c:v>111.2380879694332</c:v>
                </c:pt>
                <c:pt idx="32">
                  <c:v>111.54757299908471</c:v>
                </c:pt>
                <c:pt idx="33">
                  <c:v>111.84998831926684</c:v>
                </c:pt>
                <c:pt idx="34">
                  <c:v>112.15247486227634</c:v>
                </c:pt>
                <c:pt idx="35">
                  <c:v>112.48838958704977</c:v>
                </c:pt>
                <c:pt idx="36">
                  <c:v>112.7862593492227</c:v>
                </c:pt>
                <c:pt idx="37">
                  <c:v>113.06512746519363</c:v>
                </c:pt>
                <c:pt idx="38">
                  <c:v>113.37981971442859</c:v>
                </c:pt>
                <c:pt idx="39">
                  <c:v>113.68027861383936</c:v>
                </c:pt>
                <c:pt idx="40">
                  <c:v>113.95218185391398</c:v>
                </c:pt>
                <c:pt idx="41">
                  <c:v>114.23368492270666</c:v>
                </c:pt>
                <c:pt idx="42">
                  <c:v>114.52479380886905</c:v>
                </c:pt>
                <c:pt idx="43">
                  <c:v>114.79209787049271</c:v>
                </c:pt>
                <c:pt idx="44">
                  <c:v>115.08810465447981</c:v>
                </c:pt>
                <c:pt idx="45">
                  <c:v>115.34835871472207</c:v>
                </c:pt>
                <c:pt idx="46">
                  <c:v>115.63015903738088</c:v>
                </c:pt>
                <c:pt idx="47">
                  <c:v>115.90962999872379</c:v>
                </c:pt>
                <c:pt idx="48">
                  <c:v>116.16287632754003</c:v>
                </c:pt>
                <c:pt idx="49">
                  <c:v>116.45918743455285</c:v>
                </c:pt>
                <c:pt idx="50">
                  <c:v>116.70775676773658</c:v>
                </c:pt>
                <c:pt idx="51">
                  <c:v>116.95398117400912</c:v>
                </c:pt>
              </c:numCache>
            </c:numRef>
          </c:xVal>
          <c:yVal>
            <c:numRef>
              <c:f>[Livro1.xlsx]Folha1!$P$5:$P$56</c:f>
              <c:numCache>
                <c:formatCode>0.000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0.1061571125265393</c:v>
                </c:pt>
                <c:pt idx="21">
                  <c:v>0.33970276008492589</c:v>
                </c:pt>
                <c:pt idx="22">
                  <c:v>0.9978768577494691</c:v>
                </c:pt>
                <c:pt idx="23">
                  <c:v>1.910828025477707</c:v>
                </c:pt>
                <c:pt idx="24">
                  <c:v>2.7600849256900211</c:v>
                </c:pt>
                <c:pt idx="25">
                  <c:v>3.481953290870488</c:v>
                </c:pt>
                <c:pt idx="26">
                  <c:v>4.0552016985138009</c:v>
                </c:pt>
                <c:pt idx="27">
                  <c:v>4.5435244161358801</c:v>
                </c:pt>
                <c:pt idx="28">
                  <c:v>4.9681528662420371</c:v>
                </c:pt>
                <c:pt idx="29">
                  <c:v>5.3927813163481941</c:v>
                </c:pt>
                <c:pt idx="30">
                  <c:v>5.7324840764331215</c:v>
                </c:pt>
                <c:pt idx="31">
                  <c:v>6.0297239915074314</c:v>
                </c:pt>
                <c:pt idx="32">
                  <c:v>6.3057324840764322</c:v>
                </c:pt>
                <c:pt idx="33">
                  <c:v>6.5605095541401273</c:v>
                </c:pt>
                <c:pt idx="34">
                  <c:v>6.7940552016985132</c:v>
                </c:pt>
                <c:pt idx="35">
                  <c:v>6.9851380042462852</c:v>
                </c:pt>
                <c:pt idx="36">
                  <c:v>7.7919320594479817</c:v>
                </c:pt>
                <c:pt idx="37">
                  <c:v>7.3036093418259016</c:v>
                </c:pt>
                <c:pt idx="38">
                  <c:v>7.4309978768577478</c:v>
                </c:pt>
                <c:pt idx="39">
                  <c:v>7.579617834394905</c:v>
                </c:pt>
                <c:pt idx="40">
                  <c:v>7.685774946921442</c:v>
                </c:pt>
                <c:pt idx="41">
                  <c:v>7.7919320594479817</c:v>
                </c:pt>
                <c:pt idx="42">
                  <c:v>7.8768577494692122</c:v>
                </c:pt>
                <c:pt idx="43">
                  <c:v>7.9617834394904454</c:v>
                </c:pt>
                <c:pt idx="44">
                  <c:v>8.0467091295116759</c:v>
                </c:pt>
                <c:pt idx="45">
                  <c:v>8.1316348195329109</c:v>
                </c:pt>
                <c:pt idx="46">
                  <c:v>8.1953290870488331</c:v>
                </c:pt>
                <c:pt idx="47">
                  <c:v>8.2590233545647553</c:v>
                </c:pt>
                <c:pt idx="48">
                  <c:v>8.3227176220806793</c:v>
                </c:pt>
                <c:pt idx="49">
                  <c:v>8.3864118895966051</c:v>
                </c:pt>
                <c:pt idx="50">
                  <c:v>8.4288747346072199</c:v>
                </c:pt>
                <c:pt idx="51">
                  <c:v>8.4925690021231439</c:v>
                </c:pt>
              </c:numCache>
            </c:numRef>
          </c:yVal>
        </c:ser>
        <c:dLbls/>
        <c:axId val="37677312"/>
        <c:axId val="37695488"/>
      </c:scatterChart>
      <c:valAx>
        <c:axId val="37677312"/>
        <c:scaling>
          <c:orientation val="minMax"/>
          <c:max val="115"/>
          <c:min val="100"/>
        </c:scaling>
        <c:axPos val="b"/>
        <c:numFmt formatCode="0.0" sourceLinked="0"/>
        <c:tickLblPos val="nextTo"/>
        <c:txPr>
          <a:bodyPr/>
          <a:lstStyle/>
          <a:p>
            <a:pPr>
              <a:defRPr sz="1200"/>
            </a:pPr>
            <a:endParaRPr lang="pt-PT"/>
          </a:p>
        </c:txPr>
        <c:crossAx val="37695488"/>
        <c:crosses val="autoZero"/>
        <c:crossBetween val="midCat"/>
      </c:valAx>
      <c:valAx>
        <c:axId val="37695488"/>
        <c:scaling>
          <c:orientation val="minMax"/>
          <c:max val="8"/>
          <c:min val="0"/>
        </c:scaling>
        <c:axPos val="l"/>
        <c:numFmt formatCode="0.0" sourceLinked="0"/>
        <c:tickLblPos val="nextTo"/>
        <c:txPr>
          <a:bodyPr/>
          <a:lstStyle/>
          <a:p>
            <a:pPr>
              <a:defRPr sz="1200"/>
            </a:pPr>
            <a:endParaRPr lang="pt-PT"/>
          </a:p>
        </c:txPr>
        <c:crossAx val="37677312"/>
        <c:crosses val="autoZero"/>
        <c:crossBetween val="midCat"/>
        <c:majorUnit val="4"/>
      </c:valAx>
    </c:plotArea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pt-P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00F90-885A-48D4-AD08-DFDADA97A009}" type="datetimeFigureOut">
              <a:rPr lang="pt-PT" smtClean="0"/>
              <a:t>09/02/11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D440C-ABE0-477E-87F0-738392BB5316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D440C-ABE0-477E-87F0-738392BB5316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D440C-ABE0-477E-87F0-738392BB5316}" type="slidenum">
              <a:rPr lang="pt-PT" smtClean="0"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D440C-ABE0-477E-87F0-738392BB5316}" type="slidenum">
              <a:rPr lang="pt-PT" smtClean="0"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D440C-ABE0-477E-87F0-738392BB5316}" type="slidenum">
              <a:rPr lang="pt-PT" smtClean="0"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D440C-ABE0-477E-87F0-738392BB5316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D440C-ABE0-477E-87F0-738392BB5316}" type="slidenum">
              <a:rPr lang="pt-PT" smtClean="0"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D440C-ABE0-477E-87F0-738392BB5316}" type="slidenum">
              <a:rPr lang="pt-PT" smtClean="0"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D440C-ABE0-477E-87F0-738392BB5316}" type="slidenum">
              <a:rPr lang="pt-PT" smtClean="0"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D440C-ABE0-477E-87F0-738392BB5316}" type="slidenum">
              <a:rPr lang="pt-PT" smtClean="0"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D440C-ABE0-477E-87F0-738392BB5316}" type="slidenum">
              <a:rPr lang="pt-PT" smtClean="0"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D440C-ABE0-477E-87F0-738392BB5316}" type="slidenum">
              <a:rPr lang="pt-PT" smtClean="0"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9B9-54C5-4512-AF47-5D61E3205CCF}" type="datetimeFigureOut">
              <a:rPr lang="pt-PT" smtClean="0"/>
              <a:pPr/>
              <a:t>09/02/11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9818FB8C-31C5-42AA-8354-963BAD156AB0}" type="slidenum">
              <a:rPr lang="pt-PT" smtClean="0"/>
              <a:pPr/>
              <a:t>‹#›</a:t>
            </a:fld>
            <a:endParaRPr lang="pt-PT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9B9-54C5-4512-AF47-5D61E3205CCF}" type="datetimeFigureOut">
              <a:rPr lang="pt-PT" smtClean="0"/>
              <a:pPr/>
              <a:t>09/02/11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B8C-31C5-42AA-8354-963BAD156AB0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9B9-54C5-4512-AF47-5D61E3205CCF}" type="datetimeFigureOut">
              <a:rPr lang="pt-PT" smtClean="0"/>
              <a:pPr/>
              <a:t>09/02/11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B8C-31C5-42AA-8354-963BAD156AB0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9B9-54C5-4512-AF47-5D61E3205CCF}" type="datetimeFigureOut">
              <a:rPr lang="pt-PT" smtClean="0"/>
              <a:pPr/>
              <a:t>09/02/11</a:t>
            </a:fld>
            <a:endParaRPr lang="pt-P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18FB8C-31C5-42AA-8354-963BAD156AB0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9B9-54C5-4512-AF47-5D61E3205CCF}" type="datetimeFigureOut">
              <a:rPr lang="pt-PT" smtClean="0"/>
              <a:pPr/>
              <a:t>09/02/11</a:t>
            </a:fld>
            <a:endParaRPr lang="pt-PT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18FB8C-31C5-42AA-8354-963BAD156AB0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9B9-54C5-4512-AF47-5D61E3205CCF}" type="datetimeFigureOut">
              <a:rPr lang="pt-PT" smtClean="0"/>
              <a:pPr/>
              <a:t>09/02/11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B8C-31C5-42AA-8354-963BAD156AB0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9B9-54C5-4512-AF47-5D61E3205CCF}" type="datetimeFigureOut">
              <a:rPr lang="pt-PT" smtClean="0"/>
              <a:pPr/>
              <a:t>09/02/11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B8C-31C5-42AA-8354-963BAD156AB0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9B9-54C5-4512-AF47-5D61E3205CCF}" type="datetimeFigureOut">
              <a:rPr lang="pt-PT" smtClean="0"/>
              <a:pPr/>
              <a:t>09/02/11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B8C-31C5-42AA-8354-963BAD156AB0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9B9-54C5-4512-AF47-5D61E3205CCF}" type="datetimeFigureOut">
              <a:rPr lang="pt-PT" smtClean="0"/>
              <a:pPr/>
              <a:t>09/02/11</a:t>
            </a:fld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18FB8C-31C5-42AA-8354-963BAD156AB0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70C09B9-54C5-4512-AF47-5D61E3205CCF}" type="datetimeFigureOut">
              <a:rPr lang="pt-PT" smtClean="0"/>
              <a:pPr/>
              <a:t>09/02/11</a:t>
            </a:fld>
            <a:endParaRPr lang="pt-P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18FB8C-31C5-42AA-8354-963BAD156AB0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09B9-54C5-4512-AF47-5D61E3205CCF}" type="datetimeFigureOut">
              <a:rPr lang="pt-PT" smtClean="0"/>
              <a:pPr/>
              <a:t>09/02/11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FB8C-31C5-42AA-8354-963BAD156AB0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818FB8C-31C5-42AA-8354-963BAD156AB0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0C09B9-54C5-4512-AF47-5D61E3205CCF}" type="datetimeFigureOut">
              <a:rPr lang="pt-PT" smtClean="0"/>
              <a:pPr/>
              <a:t>09/02/11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H:\Apresenta&#231;&#245;es\diamagnetic_levitation_2.wmv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594456" y="1314634"/>
            <a:ext cx="59550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Supercondutividade</a:t>
            </a:r>
          </a:p>
          <a:p>
            <a:pPr algn="ctr"/>
            <a:endParaRPr lang="pt-P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78096" y="5360239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Ana Cecília Chaves</a:t>
            </a:r>
          </a:p>
          <a:p>
            <a:pPr algn="ctr"/>
            <a:r>
              <a:rPr lang="pt-PT" dirty="0" smtClean="0"/>
              <a:t>Maria Francisca Souto</a:t>
            </a:r>
          </a:p>
          <a:p>
            <a:pPr algn="ctr"/>
            <a:r>
              <a:rPr lang="pt-PT" dirty="0" smtClean="0"/>
              <a:t>Maurício </a:t>
            </a:r>
            <a:r>
              <a:rPr lang="pt-PT" dirty="0" err="1" smtClean="0"/>
              <a:t>Fitz</a:t>
            </a:r>
            <a:endParaRPr lang="pt-PT" dirty="0" smtClean="0"/>
          </a:p>
          <a:p>
            <a:pPr algn="ctr"/>
            <a:r>
              <a:rPr lang="pt-PT" dirty="0" smtClean="0"/>
              <a:t>Pedro  Ferreira</a:t>
            </a:r>
            <a:endParaRPr lang="pt-PT" dirty="0"/>
          </a:p>
        </p:txBody>
      </p:sp>
      <p:pic>
        <p:nvPicPr>
          <p:cNvPr id="6146" name="Picture 2" descr="http://estagiofqesag.no.sapo.pt/Visitas%20de%20estudo/Logotipo%20FCU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373216"/>
            <a:ext cx="2884560" cy="148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0271" y="2780928"/>
            <a:ext cx="2683461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6102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t-PT" sz="4000" b="1" dirty="0" smtClean="0"/>
              <a:t>Aplicações</a:t>
            </a:r>
            <a:endParaRPr lang="pt-PT" sz="4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899592" y="1340768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smtClean="0"/>
              <a:t>Ressonância Magnética</a:t>
            </a:r>
          </a:p>
          <a:p>
            <a:pPr algn="ctr"/>
            <a:endParaRPr lang="pt-PT" sz="3200" dirty="0"/>
          </a:p>
          <a:p>
            <a:pPr algn="ctr"/>
            <a:endParaRPr lang="pt-PT" sz="3200" dirty="0"/>
          </a:p>
        </p:txBody>
      </p:sp>
      <p:pic>
        <p:nvPicPr>
          <p:cNvPr id="5122" name="Picture 2" descr="http://blog.jangadeiroonline.com.br/uploads/2010/11/cobaiacerebr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53093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5796136" y="268452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err="1" smtClean="0"/>
              <a:t>MagLev</a:t>
            </a:r>
            <a:endParaRPr lang="pt-PT" sz="32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77018"/>
            <a:ext cx="3745150" cy="2500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1376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t-PT" sz="4000" b="1" dirty="0" smtClean="0"/>
              <a:t>Conclusões</a:t>
            </a:r>
            <a:endParaRPr lang="pt-PT" sz="4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258775" y="1844824"/>
            <a:ext cx="62646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pt-PT" sz="2800" dirty="0" err="1" smtClean="0"/>
              <a:t>Tc</a:t>
            </a:r>
            <a:r>
              <a:rPr lang="pt-PT" sz="2800" dirty="0" smtClean="0"/>
              <a:t> = 107K</a:t>
            </a:r>
          </a:p>
          <a:p>
            <a:r>
              <a:rPr lang="pt-PT" sz="2800" dirty="0" smtClean="0"/>
              <a:t>	-   </a:t>
            </a:r>
            <a:r>
              <a:rPr lang="pt-PT" sz="2400" dirty="0" smtClean="0"/>
              <a:t>BiPbSrCaCuO</a:t>
            </a:r>
            <a:r>
              <a:rPr lang="pt-PT" sz="2400" baseline="-25000" dirty="0" smtClean="0"/>
              <a:t>2  </a:t>
            </a:r>
          </a:p>
          <a:p>
            <a:endParaRPr lang="pt-PT" sz="2800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pt-PT" sz="2800" dirty="0" smtClean="0"/>
              <a:t>Efeito </a:t>
            </a:r>
            <a:r>
              <a:rPr lang="pt-PT" sz="2800" dirty="0" err="1" smtClean="0"/>
              <a:t>Meissner</a:t>
            </a:r>
            <a:endParaRPr lang="pt-PT" sz="2800" dirty="0" smtClean="0"/>
          </a:p>
          <a:p>
            <a:r>
              <a:rPr lang="pt-PT" sz="2800" dirty="0" smtClean="0"/>
              <a:t>	- Levitação</a:t>
            </a:r>
          </a:p>
          <a:p>
            <a:endParaRPr lang="pt-PT" sz="2800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pt-PT" sz="2800" dirty="0" smtClean="0"/>
              <a:t>Aprisionamento das linhas de fluxo</a:t>
            </a:r>
          </a:p>
          <a:p>
            <a:r>
              <a:rPr lang="pt-PT" sz="2800" dirty="0" smtClean="0"/>
              <a:t>	- Suspensão</a:t>
            </a:r>
            <a:endParaRPr lang="pt-PT" sz="2800" dirty="0"/>
          </a:p>
        </p:txBody>
      </p:sp>
      <p:sp>
        <p:nvSpPr>
          <p:cNvPr id="7" name="Subtítulo 4"/>
          <p:cNvSpPr txBox="1">
            <a:spLocks/>
          </p:cNvSpPr>
          <p:nvPr/>
        </p:nvSpPr>
        <p:spPr>
          <a:xfrm>
            <a:off x="1244864" y="5445810"/>
            <a:ext cx="6189583" cy="949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4000" b="1" dirty="0" smtClean="0">
                <a:solidFill>
                  <a:srgbClr val="FF0000"/>
                </a:solidFill>
              </a:rPr>
              <a:t>Obrigado!</a:t>
            </a:r>
            <a:endParaRPr lang="pt-PT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071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043608" y="202283"/>
            <a:ext cx="7056784" cy="1872208"/>
          </a:xfrm>
        </p:spPr>
        <p:txBody>
          <a:bodyPr>
            <a:noAutofit/>
          </a:bodyPr>
          <a:lstStyle/>
          <a:p>
            <a:pPr algn="l"/>
            <a:r>
              <a:rPr lang="pt-PT" sz="4000" b="1" dirty="0" smtClean="0"/>
              <a:t>Objectivos</a:t>
            </a:r>
          </a:p>
          <a:p>
            <a:pPr algn="l"/>
            <a:r>
              <a:rPr lang="pt-PT" sz="3200" b="1" dirty="0" smtClean="0"/>
              <a:t>O que é um supercondutor?</a:t>
            </a:r>
            <a:endParaRPr lang="pt-PT" sz="32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78175" y="1977802"/>
            <a:ext cx="62646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PT" sz="2800" dirty="0" smtClean="0"/>
              <a:t>Determinação de </a:t>
            </a:r>
            <a:r>
              <a:rPr lang="pt-PT" sz="2800" dirty="0" err="1" smtClean="0"/>
              <a:t>Tc</a:t>
            </a:r>
            <a:endParaRPr lang="pt-PT" sz="2800" dirty="0" smtClean="0"/>
          </a:p>
          <a:p>
            <a:r>
              <a:rPr lang="pt-PT" sz="2800" dirty="0"/>
              <a:t>	</a:t>
            </a:r>
            <a:r>
              <a:rPr lang="pt-PT" sz="2800" dirty="0" smtClean="0"/>
              <a:t>- Resistência nula</a:t>
            </a:r>
          </a:p>
          <a:p>
            <a:endParaRPr lang="pt-PT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pt-PT" sz="2800" dirty="0" smtClean="0"/>
              <a:t>Efeito </a:t>
            </a:r>
            <a:r>
              <a:rPr lang="pt-PT" sz="2800" dirty="0" err="1" smtClean="0"/>
              <a:t>Meissner</a:t>
            </a:r>
            <a:endParaRPr lang="pt-PT" sz="2800" dirty="0" smtClean="0"/>
          </a:p>
          <a:p>
            <a:r>
              <a:rPr lang="pt-PT" sz="2800" dirty="0"/>
              <a:t>	</a:t>
            </a:r>
            <a:r>
              <a:rPr lang="pt-PT" sz="2800" dirty="0" smtClean="0"/>
              <a:t>- Levitação</a:t>
            </a:r>
          </a:p>
          <a:p>
            <a:endParaRPr lang="pt-PT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pt-PT" sz="2800" dirty="0" smtClean="0"/>
              <a:t>Aprisionamento de linhas de fluxo</a:t>
            </a:r>
          </a:p>
          <a:p>
            <a:r>
              <a:rPr lang="pt-PT" sz="2800" dirty="0"/>
              <a:t>	</a:t>
            </a:r>
            <a:r>
              <a:rPr lang="pt-PT" sz="2800" dirty="0" smtClean="0"/>
              <a:t>- Suspensão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xmlns="" val="3882273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bg1">
                <a:shade val="80000"/>
              </a:schemeClr>
              <a:schemeClr val="bg1">
                <a:tint val="98000"/>
                <a:satMod val="13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87624" y="247183"/>
            <a:ext cx="6189583" cy="949569"/>
          </a:xfrm>
        </p:spPr>
        <p:txBody>
          <a:bodyPr>
            <a:noAutofit/>
          </a:bodyPr>
          <a:lstStyle/>
          <a:p>
            <a:pPr algn="l"/>
            <a:r>
              <a:rPr lang="pt-PT" sz="4000" b="1" dirty="0" smtClean="0"/>
              <a:t>Determinação de </a:t>
            </a:r>
            <a:r>
              <a:rPr lang="pt-PT" sz="4000" b="1" dirty="0" err="1" smtClean="0"/>
              <a:t>Tc</a:t>
            </a:r>
            <a:endParaRPr lang="pt-PT" sz="40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aixaDeTexto 5"/>
              <p:cNvSpPr txBox="1"/>
              <p:nvPr/>
            </p:nvSpPr>
            <p:spPr>
              <a:xfrm>
                <a:off x="6560255" y="3805783"/>
                <a:ext cx="1800200" cy="710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PT" sz="2800" b="0" i="0" smtClean="0">
                        <a:latin typeface="Cambria Math"/>
                        <a:ea typeface="Cambria Math"/>
                      </a:rPr>
                      <m:t>R</m:t>
                    </m:r>
                    <m:r>
                      <a:rPr lang="pt-PT" sz="280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pt-PT" sz="2800" dirty="0" smtClean="0">
                    <a:latin typeface="+mj-lt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PT" sz="2800" b="0" i="1" smtClean="0">
                            <a:latin typeface="Cambria Math"/>
                          </a:rPr>
                          <m:t>𝑈</m:t>
                        </m:r>
                      </m:num>
                      <m:den>
                        <m:r>
                          <a:rPr lang="pt-PT" sz="2800" b="0" i="1" smtClean="0">
                            <a:latin typeface="Cambria Math"/>
                          </a:rPr>
                          <m:t>𝐼</m:t>
                        </m:r>
                      </m:den>
                    </m:f>
                  </m:oMath>
                </a14:m>
                <a:endParaRPr lang="pt-PT" sz="2800" dirty="0">
                  <a:latin typeface="+mj-lt"/>
                </a:endParaRPr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255" y="3805783"/>
                <a:ext cx="1800200" cy="7105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Z:\Ambiente de trabalho\Filmes_fotos\DSCN355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6871"/>
            <a:ext cx="5024536" cy="376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Ambiente de trabalho\Filmes_fotos\IMG_143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9822" y="2042846"/>
            <a:ext cx="5400601" cy="405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259632" y="1124744"/>
            <a:ext cx="44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Composição do supercondutor</a:t>
            </a:r>
            <a:r>
              <a:rPr lang="pt-PT" sz="2000" dirty="0" smtClean="0"/>
              <a:t>: BiPbSrCaCuO</a:t>
            </a:r>
            <a:r>
              <a:rPr lang="pt-PT" sz="2000" baseline="-25000" dirty="0" smtClean="0"/>
              <a:t>2</a:t>
            </a:r>
            <a:endParaRPr lang="pt-PT" sz="2000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1502158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t-PT" sz="4000" b="1" dirty="0" smtClean="0"/>
              <a:t>Resistência nula</a:t>
            </a:r>
            <a:endParaRPr lang="pt-PT" sz="40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899592" y="188640"/>
            <a:ext cx="8208912" cy="6453336"/>
            <a:chOff x="2915816" y="836712"/>
            <a:chExt cx="8208912" cy="6453336"/>
          </a:xfrm>
        </p:grpSpPr>
        <p:graphicFrame>
          <p:nvGraphicFramePr>
            <p:cNvPr id="10" name="Gráfico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2111350610"/>
                </p:ext>
              </p:extLst>
            </p:nvPr>
          </p:nvGraphicFramePr>
          <p:xfrm>
            <a:off x="2915816" y="836712"/>
            <a:ext cx="8208912" cy="64533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1" name="Gráfico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3715969846"/>
                </p:ext>
              </p:extLst>
            </p:nvPr>
          </p:nvGraphicFramePr>
          <p:xfrm>
            <a:off x="7676588" y="3429000"/>
            <a:ext cx="2863832" cy="23136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3" name="CaixaDeTexto 2"/>
          <p:cNvSpPr txBox="1"/>
          <p:nvPr/>
        </p:nvSpPr>
        <p:spPr>
          <a:xfrm>
            <a:off x="899592" y="8994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R (m</a:t>
            </a:r>
            <a:r>
              <a:rPr lang="el-GR" dirty="0" smtClean="0"/>
              <a:t>Ω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2" name="CaixaDeTexto 1"/>
          <p:cNvSpPr txBox="1"/>
          <p:nvPr/>
        </p:nvSpPr>
        <p:spPr>
          <a:xfrm>
            <a:off x="6516216" y="55608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T (K)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286120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t-PT" sz="4000" b="1" dirty="0" smtClean="0"/>
              <a:t>Efeito </a:t>
            </a:r>
            <a:r>
              <a:rPr lang="pt-PT" sz="4000" b="1" dirty="0" err="1" smtClean="0"/>
              <a:t>Meissner</a:t>
            </a:r>
            <a:endParaRPr lang="pt-PT" sz="4000" b="1" dirty="0"/>
          </a:p>
        </p:txBody>
      </p:sp>
      <p:pic>
        <p:nvPicPr>
          <p:cNvPr id="3074" name="Picture 2" descr="http://upload.wikimedia.org/wikipedia/commons/thumb/b/b5/EfektMeisnera.svg/220px-EfektMeisnera.svg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857"/>
          <a:stretch/>
        </p:blipFill>
        <p:spPr bwMode="auto">
          <a:xfrm>
            <a:off x="1043608" y="2060848"/>
            <a:ext cx="4464496" cy="384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exão recta unidireccional 8"/>
          <p:cNvCxnSpPr/>
          <p:nvPr/>
        </p:nvCxnSpPr>
        <p:spPr>
          <a:xfrm flipH="1">
            <a:off x="4419404" y="3212976"/>
            <a:ext cx="1656184" cy="253737"/>
          </a:xfrm>
          <a:prstGeom prst="straightConnector1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5364088" y="2389495"/>
            <a:ext cx="3635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err="1" smtClean="0"/>
              <a:t>Diamagnete</a:t>
            </a:r>
            <a:r>
              <a:rPr lang="pt-PT" sz="3200" dirty="0" smtClean="0"/>
              <a:t> Perfeito</a:t>
            </a:r>
          </a:p>
          <a:p>
            <a:pPr algn="ctr"/>
            <a:r>
              <a:rPr lang="pt-PT" sz="3200" dirty="0" smtClean="0"/>
              <a:t>B=0</a:t>
            </a:r>
          </a:p>
        </p:txBody>
      </p:sp>
      <p:pic>
        <p:nvPicPr>
          <p:cNvPr id="7" name="diamagnetic_levitation_2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715000" y="3857628"/>
            <a:ext cx="3429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0886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ítulo 1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t-PT" sz="4000" b="1" dirty="0" smtClean="0"/>
              <a:t>Efeito </a:t>
            </a:r>
            <a:r>
              <a:rPr lang="pt-PT" sz="4000" b="1" dirty="0" err="1" smtClean="0"/>
              <a:t>Meissner</a:t>
            </a:r>
            <a:endParaRPr lang="pt-PT" sz="4000" b="1" dirty="0"/>
          </a:p>
        </p:txBody>
      </p:sp>
    </p:spTree>
    <p:extLst>
      <p:ext uri="{BB962C8B-B14F-4D97-AF65-F5344CB8AC3E}">
        <p14:creationId xmlns:p14="http://schemas.microsoft.com/office/powerpoint/2010/main" xmlns="" val="333732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knowledgerush.com/wiki_image/2/21/Superconductor-b-vs-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4106" y="1814841"/>
            <a:ext cx="6655789" cy="377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t-PT" sz="4000" b="1" dirty="0" smtClean="0"/>
              <a:t>Tipos de supercondutores</a:t>
            </a:r>
            <a:endParaRPr lang="pt-PT" sz="40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75656" y="5733256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-Tipo I: Maioria dos metais supercondutores</a:t>
            </a:r>
          </a:p>
          <a:p>
            <a:r>
              <a:rPr lang="pt-PT" dirty="0" smtClean="0"/>
              <a:t>-Tipo II: Ligas, e em particular os CuO</a:t>
            </a:r>
            <a:r>
              <a:rPr lang="pt-PT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571441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pt-PT" sz="4000" b="1" dirty="0" smtClean="0"/>
              <a:t>Aprisionamento de linhas de fluxo</a:t>
            </a:r>
            <a:endParaRPr lang="pt-PT" sz="4000" b="1" dirty="0"/>
          </a:p>
        </p:txBody>
      </p:sp>
      <p:pic>
        <p:nvPicPr>
          <p:cNvPr id="7" name="Picture 2" descr="http://folk.uio.no/dansh/funmat/abrikos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700808"/>
            <a:ext cx="2707193" cy="4104456"/>
          </a:xfrm>
          <a:prstGeom prst="rect">
            <a:avLst/>
          </a:prstGeom>
          <a:noFill/>
        </p:spPr>
      </p:pic>
      <p:cxnSp>
        <p:nvCxnSpPr>
          <p:cNvPr id="16" name="Conexão recta unidireccional 15"/>
          <p:cNvCxnSpPr>
            <a:stCxn id="24" idx="3"/>
          </p:cNvCxnSpPr>
          <p:nvPr/>
        </p:nvCxnSpPr>
        <p:spPr>
          <a:xfrm flipV="1">
            <a:off x="4680762" y="2155242"/>
            <a:ext cx="2674358" cy="1326957"/>
          </a:xfrm>
          <a:prstGeom prst="straightConnector1">
            <a:avLst/>
          </a:pr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1259632" y="1645349"/>
            <a:ext cx="30662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smtClean="0"/>
              <a:t>Disposição dos tubos de fluxo</a:t>
            </a:r>
            <a:endParaRPr lang="pt-PT" sz="32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450464" y="3128256"/>
            <a:ext cx="3230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/>
              <a:t>Supercondutor perfeito – rede triangular</a:t>
            </a:r>
            <a:endParaRPr lang="pt-PT" sz="20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1475656" y="4941168"/>
            <a:ext cx="2850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/>
              <a:t>Imperfeições/Impurezas</a:t>
            </a:r>
            <a:endParaRPr lang="pt-PT" sz="2000" dirty="0"/>
          </a:p>
        </p:txBody>
      </p:sp>
      <p:cxnSp>
        <p:nvCxnSpPr>
          <p:cNvPr id="30" name="Conexão recta unidireccional 29"/>
          <p:cNvCxnSpPr>
            <a:stCxn id="29" idx="3"/>
          </p:cNvCxnSpPr>
          <p:nvPr/>
        </p:nvCxnSpPr>
        <p:spPr>
          <a:xfrm flipV="1">
            <a:off x="4325924" y="3356992"/>
            <a:ext cx="1614228" cy="1784231"/>
          </a:xfrm>
          <a:prstGeom prst="straightConnector1">
            <a:avLst/>
          </a:pr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74517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pt-PT" sz="4000" b="1" dirty="0" smtClean="0"/>
              <a:t>Aprisionamento de linhas de fluxo</a:t>
            </a:r>
            <a:endParaRPr lang="pt-PT" sz="4000" b="1" dirty="0"/>
          </a:p>
        </p:txBody>
      </p:sp>
    </p:spTree>
    <p:extLst>
      <p:ext uri="{BB962C8B-B14F-4D97-AF65-F5344CB8AC3E}">
        <p14:creationId xmlns:p14="http://schemas.microsoft.com/office/powerpoint/2010/main" xmlns="" val="39691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érmico">
  <a:themeElements>
    <a:clrScheme name="Personalizado 11">
      <a:dk1>
        <a:sysClr val="windowText" lastClr="000000"/>
      </a:dk1>
      <a:lt1>
        <a:sysClr val="window" lastClr="FFFFFF"/>
      </a:lt1>
      <a:dk2>
        <a:srgbClr val="031117"/>
      </a:dk2>
      <a:lt2>
        <a:srgbClr val="16515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106485"/>
      </a:accent6>
      <a:hlink>
        <a:srgbClr val="FF8119"/>
      </a:hlink>
      <a:folHlink>
        <a:srgbClr val="44B9E8"/>
      </a:folHlink>
    </a:clrScheme>
    <a:fontScheme name="térmic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111</Words>
  <Application>Microsoft Office PowerPoint</Application>
  <PresentationFormat>On-screen Show (4:3)</PresentationFormat>
  <Paragraphs>57</Paragraphs>
  <Slides>11</Slides>
  <Notes>11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térmico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Faculdade de Ciencias da 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Aluno</dc:creator>
  <cp:lastModifiedBy>Filipe Magalhães</cp:lastModifiedBy>
  <cp:revision>26</cp:revision>
  <dcterms:created xsi:type="dcterms:W3CDTF">2011-09-01T14:24:26Z</dcterms:created>
  <dcterms:modified xsi:type="dcterms:W3CDTF">2011-09-02T14:57:03Z</dcterms:modified>
</cp:coreProperties>
</file>